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312" r:id="rId5"/>
    <p:sldId id="310" r:id="rId6"/>
    <p:sldId id="316" r:id="rId7"/>
    <p:sldId id="330" r:id="rId8"/>
    <p:sldId id="264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35" r:id="rId19"/>
    <p:sldId id="305" r:id="rId20"/>
    <p:sldId id="346" r:id="rId21"/>
    <p:sldId id="331" r:id="rId22"/>
    <p:sldId id="320" r:id="rId23"/>
    <p:sldId id="33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8" autoAdjust="0"/>
    <p:restoredTop sz="94717" autoAdjust="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1:43:17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0 192,'-11'5'286,"1"0"0,0 0 0,0 1 0,1 0 0,0 1 0,-14 12 0,22-18-286,0 0 0,0 0 0,0 0 0,1 0 0,-1 0 0,0 0 1,1 1-1,-1-1 0,0 0 0,1 0 0,0 1 0,-1-1 0,1 0 1,0 1-1,0-1 0,-1 1 0,1-1 0,0 0 0,1 1 1,-1-1-1,0 0 0,0 1 0,0-1 0,1 0 0,-1 1 0,1-1 1,-1 0-1,1 0 0,-1 1 0,1-1 0,0 0 0,0 0 1,0 0-1,-1 0 0,1 0 0,0 0 0,0 0 0,2 1 0,3 4-7,0-1 0,0 0-1,0 0 1,1 0-1,7 3 1,1-1-244,0 0 0,0-2 0,0 0 1,19 3-1,-6-1-538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40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34 2740,'0'-1'662,"0"0"0,-1 0 1,1 0-1,0 0 0,0 0 0,-1 0 0,1 0 0,0 0 0,0 0 0,0 0 0,0-1 1,0 1-1,1 0 0,-1 0 0,0-1 0,11-8 4689,6 5-7270,1 4-9383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40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1652,'2'-4'2441,"9"-13"6937,-7 16-8001,-2 12-3959,0-4 524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41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1280,'0'-1'8541,"9"-1"-5886,13-1-1585,105 0 1227,2 0-4443,-67-2-1511,-21-1-1795,-29 4 2936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42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184 135 1312,'-8'19'9552,"-14"20"-6401,-28 56-1003,19-33-1237,16-34-837,1 0 0,1 1 1,2 0-1,-9 32 0,31-91-1982,26-49 1,-19 42 1580,41-108 143,7-15 1590,-63 155-1232,1-1 0,0 0 0,0 1-1,0 0 1,0 0 0,1 0 0,0 0 0,0 1 0,0 0 0,0 0 0,8-4 0,-10 6-84,-1 1 0,1-1 0,0 1 0,0 0 0,0 0 0,0 0 0,0 0 0,0 0 0,1 1 0,-1-1 1,0 1-1,0 0 0,0 0 0,1 0 0,-1 1 0,0-1 0,0 1 0,0 0 0,0-1 0,0 1 0,0 1 0,0-1 0,0 0 0,5 4 0,7 8 330,1 1 1,-2 1-1,0 0 0,-1 1 0,15 23 1,28 33 414,-36-51-730,0-1 0,2-1 0,0-1 0,2-1 0,-1-1 0,2-1 0,0-1 0,38 15 0,-44-21-265,1-1 0,1-2 0,-1 0 1,1 0-1,0-2 0,0-1 0,0 0 0,0-2 1,1 0-1,-1-2 0,0 0 0,23-6 0,-36 6-258,0-1-1,0 0 1,0 0-1,0 0 1,-1-1-1,1 0 1,6-6 0,-10 8 33,-1-1 1,0 1-1,-1-1 0,1 0 1,0 0-1,-1 1 1,1-2-1,-1 1 1,0 0-1,0 0 1,0-1-1,-1 1 1,1-1-1,-1 0 1,0 1-1,0-1 1,1-5-1,-2 7 47,-1-1 0,1 1-1,-1 0 1,1 0-1,-1 0 1,1 0 0,-1 0-1,0 0 1,0 0-1,0 0 1,0 0 0,-1 1-1,1-1 1,0 0-1,-1 1 1,1-1 0,-1 1-1,1-1 1,-1 1-1,0 0 1,0 0 0,0 0-1,-2-2 1,-12-3-1835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43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36 1576,'2'-33'5532,"-2"33"-5487,0 0-1,0 0 1,0 0-1,0 0 0,0 0 1,0 0-1,0 0 1,0 0-1,1 0 1,-1 0-1,0 0 1,0 1-1,0-1 1,0 0-1,0 0 1,0 0-1,0 0 1,0 0-1,0 0 1,0 0-1,1 0 1,-1 0-1,0 0 0,0 0 1,0 0-1,0 0 1,0 0-1,0 0 1,0 0-1,0 0 1,0 0-1,0 0 1,1-1-1,-1 1 1,0 0-1,0 0 1,0 0-1,0 0 1,0 0-1,0 0 1,0 0-1,0 0 0,0 0 1,0 0-1,0 0 1,0 0-1,0 0 1,0 0-1,0-1 1,1 1-1,-1 0 1,0 0-1,0 0 1,0 0-1,0 0 1,0 0-1,0 0 1,0 0-1,0 0 1,0 0-1,0-1 1,0 1-1,0 0 0,0 0 1,0 0-1,0 0 1,-1 0-1,8 19 1868,0 22-254,-2 1 0,-2 0 0,-2 55-1,-1-78-1288,-13 281 2985,5-158-2511,-18 153 303,7-105-617,-35 304 841,31-332-967,-15 137 121,-2 48-32,-2 34 321,-2 77 319,34-369-935,-11 32-31,19-106-152,2-14-12,0 0 0,0 0 0,0 0 0,0 0 1,-1 0-1,1 0 0,0 0 0,-1 0 0,1 0 0,0 0 0,-1 0 0,1 0 0,-1 0 0,0 0 0,1 0 0,-1-1 0,0 1 1,1 0-1,-1 0 0,-1 0 0,-1 12 10,39-25 112,-23 8-85,0 1 0,0 0 0,27-2 0,11-2 35,134-28-25,2 7 0,0 9 1,318 8-1,-348 21-65,221 2 57,344-8-57,-503 15 58,-195-12-67,-39-10-1235,-51-18-7449,37 16 56,-59-1 1,71 6 6246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44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0 294 216,'0'0'1915,"17"-6"5796,65 27-1986,-51-11-4701,2-2 0,-1-2 1,1 0-1,40 0 0,18-10-580,-64 1-323,-1 2 0,0 0 0,1 2 0,-1 1-1,0 0 1,29 8 0,17 16 470,-43-14-308,42 9 0,-18-11-54,64 2 1,-75-8-67,-22-3-60,0-1 1,0-1-1,0-1 1,33-7-1,-47 7-24,12 0 428,-18-3-490,-1 1 0,0-1 0,0 0 0,0 0 0,0 1 0,-1-1 1,0 1-1,0-1 0,0 1 0,0 0 0,-1 0 0,0 0 0,-3-4 1,-8-9 67,-28-24 0,9 8 25,-178-216 520,196 235-382,15 14-244,0 0 0,0 0 0,0 0 0,0 0 0,-1 0 0,1 0 0,0 0 0,0 0 0,0 0 0,0 1 0,-1-1 0,1 0 0,0 0 0,0 0 0,0 0 0,0 0 0,0 0 0,0 1 0,-1-1 0,1 0 0,0 0 0,0 0 0,0 0 0,0 0 0,0 1 0,0-1 0,0 0 0,0 0 0,0 0 0,0 1 0,0-1 0,0 0 0,0 0 1,0 0-1,0 0 0,0 1 0,0-1 0,0 0 0,0 0 0,0 0 0,0 1 0,0-1 0,0 0 0,0 0 0,0 0 0,0 1 0,13 33 231,-6-22-170,1 0-1,1-1 0,0 0 0,0 0 1,1-1-1,1 0 0,21 16 0,93 49 44,-48-31-78,-59-33-30,-2 0 1,1 1-1,-1 1 1,14 14-1,-25-22 16,0 1 1,-1-1-1,0 1 0,0 0 0,0 0 1,-1 0-1,0 0 0,0 0 0,-1 1 1,0-1-1,0 1 0,0 0 0,-1 0 0,0 0 1,0 12-1,-1-10-2,-1 1-1,1-1 1,-2 0 0,0 0-1,0 0 1,0 0 0,-1 0-1,-1 0 1,0 0 0,0-1-1,-9 14 1,3-8-142,-1 0-1,-1 0 1,-1-1-1,0-1 1,-19 14-1,4-3-1181,-2-2 0,0-1-1,-45 22 1,59-35-235,1-1 1,-1 0-1,-1-1 0,1-1 1,-1 0-1,0-1 0,0-1 1,0-1-1,-24-1 0,4-3-1896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45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2288,'13'-6'15462,"-2"9"-11838,-10-2-3825,1 0-1,-1-1 1,0 1-1,1-1 0,-1 1 1,1-1-1,-1 0 1,1 1-1,-1-1 0,1 0 1,0 0-1,-1 0 1,1 0-1,-1 0 1,1-1-1,-1 1 0,1 0 1,1-1-1,4-3-1082,-1 1-1,0-1 1,0 0 0,0 0-1,-1-1 1,0 0 0,1 0-1,-2 0 1,8-9-1,-12 13 1165,12-13-2328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45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125 201 312,'-2'-13'5152,"2"12"-4656,-1 0 0,1 0 0,-1 0 1,1-1-1,0 1 0,-1 0 1,1-1-1,0 1 0,0 0 0,0-1 1,0 1-1,0 0 0,1 0 1,-1-1-1,0 1 0,0 0 0,2-3 1,-2 4-605,-1-2-800,0 0 0,0 0 0,0 0 0,0 0 0,0-1 0,0 1 1,1 0-1,-1 0 0,1-1 0,-1-3 0,1 5 570,0-6-1778</inkml:trace>
  <inkml:trace contextRef="#ctx0" brushRef="#br0" timeOffset="1">17 2 1484,'3'-2'6964,"2"8"-7354,-5-5 210,0 0 0,0 0 0,0-1 0,1 1 0,-1 0 0,0 0 0,0 0 0,-1 0 0,1 0 0,0 0 1,0-1-1,0 1 0,-1 0 0,1 0 0,0 0 0,-1-1 0,1 1 0,0 0 0,-1 0 0,1-1 0,-1 1 0,0 0 0,1-1 0,-1 1 0,1 0 0,-1-1 0,0 1 0,1-1 0,-1 1 0,-1 0 0,-11 7-1707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46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0 227 1028,'7'-5'1705,"-1"-1"0,1 2 0,0-1 1,13-5-1,32-11-2638,-5 3-4720,-40 15 3949</inkml:trace>
  <inkml:trace contextRef="#ctx0" brushRef="#br0" timeOffset="1">372 66 1344,'-2'-19'7948,"1"8"-5496,14-4-6672,3 3 8,-7 3 1944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46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3 763 856,'-1'-34'7334,"0"26"-6229,0-1 0,1 1-1,0-1 1,1 1 0,1-10-1,-1 15-1127,0-1 1,1 1-1,-1 0 0,1-1 0,-1 1 0,1 0 1,0 0-1,0 0 0,0 1 0,0-1 0,1 0 1,-1 1-1,1-1 0,0 1 0,0 0 0,4-2 1,73-51-10776,-64 44 8433</inkml:trace>
  <inkml:trace contextRef="#ctx0" brushRef="#br0" timeOffset="1">300 340 1816,'-8'-17'3868,"5"11"-2841,0 0 0,1 0 1,-1 0-1,1 0 1,1 0-1,-3-10 0,4 14-1058,0 0-1,1 0 1,-1 0-1,0-1 0,1 1 1,-1 0-1,1 0 1,0 0-1,-1 0 0,1 0 1,0 0-1,0 0 1,0 0-1,1 0 1,-1 0-1,0 1 0,1-1 1,-1 0-1,1 1 1,0-1-1,-1 1 0,1 0 1,2-2-1,20-13-4441,44-23-1,-45 29 2100</inkml:trace>
  <inkml:trace contextRef="#ctx0" brushRef="#br0" timeOffset="2">578 79 2116,'-18'-19'8723,"17"18"-8266,0 0-1,0 0 1,0 0 0,0 0-1,0 0 1,0 0 0,0 0-1,0-1 1,0 1 0,1 0-1,-1 0 1,0-3 0,1 4-442,0-1 1,0 0-1,1 0 1,-1 0 0,1 0-1,-1 1 1,1-1 0,-1 0-1,1 0 1,-1 1 0,1-1-1,0 1 1,-1-1 0,1 0-1,0 1 1,0-1 0,-1 1-1,1-1 1,0 1 0,0 0-1,0-1 1,0 1 0,-1 0-1,1 0 1,0-1 0,2 1-1,54-16-3838,3 5-3821,-42 11 5156,-1 0 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29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184 335 1904,'-1'-1'299,"1"0"0,-1 0-1,1 0 1,-1 0 0,1 0-1,-1 0 1,1 0 0,0 0 0,0 0-1,-1 0 1,1 0 0,0 0-1,0 0 1,0 0 0,0 0 0,0 0-1,0-1 1,1 1 0,-1 0-1,0 0 1,0 0 0,1 0 0,-1 0-1,1 0 1,-1 0 0,1 0-1,-1 1 1,1-1 0,0-1 0,25-33 976,-18 25-330,32-37 777,-25 32-964,-1-1-1,-1-1 1,14-23-1,-24 36-589,-1 1 0,0-1-1,-1 0 1,1 1 0,-1-1 0,1 0-1,-1 0 1,0 0 0,-1 0-1,1 0 1,-1-1 0,0 1-1,0 0 1,0 0 0,0 0-1,-1 0 1,1 0 0,-1 0 0,0 0-1,0 0 1,-1 0 0,-2-5-1,3 7-127,0 1 0,0-1 0,0 0 0,-1 0 0,1 0 0,-1 1 0,0-1-1,1 1 1,-1-1 0,0 1 0,0 0 0,0 0 0,0-1 0,0 1 0,0 1 0,0-1-1,0 0 1,0 0 0,-3 0 0,0 1-17,1-1-1,-1 1 1,1 0-1,-1 1 1,0-1 0,1 1-1,-1 0 1,-8 3-1,1 0-28,1 1-1,-1 0 0,1 1 1,0 0-1,1 1 0,-12 9 0,10-5 6,-1 0 0,1 1 0,1 0-1,0 0 1,1 2 0,1-1-1,-11 20 1,17-27-2,0 0-1,1 0 0,-1 0 1,1 0-1,1 0 1,-1 1-1,1-1 1,0 0-1,1 1 0,-1-1 1,1 1-1,1-1 1,-1 0-1,1 1 1,0-1-1,1 0 1,-1 1-1,1-1 0,0 0 1,1 0-1,5 9 1,-3-6-4,1-1-1,1 0 1,0 0 0,0-1 0,0 1 0,1-2-1,15 12 1,70 35-11,-19-11 0,-51-28 6,-1 2 0,-1 0 0,-1 1 0,30 32 0,-45-43 12,0-1 0,-1 0 0,0 1 1,0 0-1,0 0 0,-1 0 0,0 1 1,0-1-1,0 1 0,-1-1 1,0 1-1,-1 0 0,1 0 0,-1 0 1,0 0-1,-1 0 0,0 0 0,0 0 1,-1 0-1,1 0 0,-1 0 0,-4 11 1,2-11 31,-1 0 1,1 0-1,-1 0 1,-1-1-1,0 0 1,1 0-1,-2 0 0,1-1 1,-1 0-1,0 0 1,0 0-1,0 0 1,0-1-1,-1 0 1,-10 4-1,5-2 39,0-1 0,-1-1 0,1 1-1,-1-2 1,0 0 0,-1 0 0,1-2 0,-15 1-1,18-2-47,-1-1 0,1 0 0,0-1 0,-1 0 0,1-1 0,0 0 0,0 0 0,0-1 0,1 0 0,-1-1 0,1 0 0,0-1 0,-8-6-1,6 3-67,0-1 0,0 0 0,1-1-1,1 0 1,0 0 0,0-1-1,1 0 1,-12-24 0,19 34-94,0-1 0,0 1 1,0 0-1,0-1 0,1 1 0,-1 0 1,1-1-1,-1 1 0,1-1 0,0 1 1,0-1-1,0 1 0,0-1 1,1 1-1,-1-1 0,0 1 0,1 0 1,0-1-1,0 1 0,0 0 0,0-1 1,0 1-1,0 0 0,0 0 0,1 0 1,-1 0-1,1 0 0,-1 0 1,1 0-1,0 1 0,0-1 0,0 1 1,0-1-1,4-2 0,7-3-1463,0 1 0,0 0 0,0 1 0,26-7-1,-27 8 445,40-9-3570,-25 7 2298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46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777 1 516,'-12'4'1540,"0"0"-368,1 0-400,1 3-348,-2-3-332,1 2-324,-4-1-384,1 1-404,-4 5-328</inkml:trace>
  <inkml:trace contextRef="#ctx0" brushRef="#br0" timeOffset="1">247 534 1264,'-16'-1'7180,"-6"2"-1299,21-1-5864,0 1 0,0-1 0,0 1 0,0-1 0,0 1 0,0 0 0,0 0 0,0-1 1,0 1-1,0 0 0,0 0 0,0 0 0,1 0 0,-1 0 0,0 0 0,0 2 0,-3 5-373,0-1-2064</inkml:trace>
  <inkml:trace contextRef="#ctx0" brushRef="#br0" timeOffset="2">10 697 280,'-10'0'6461,"13"-2"-5817,1 0-252,1 2-172,5-2-120,-1-2-132,5 2-136,0-3-160,0-1-200,3-2-276,-1 1-377,3-1-351,-2-1-256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47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1 304 1208,'9'-5'1752,"1"3"-340,-1-2-364,-2 2-311,2-2-213,-4 0-164,2 1-108,0-1-76,3 4-68,4-4-108,0 2-144,0 0-204,0-3-304,3-1-473,-3 0-387,2-1-252,1 1-128</inkml:trace>
  <inkml:trace contextRef="#ctx0" brushRef="#br0" timeOffset="1">565 62 2392,'-11'-6'2548,"4"0"-183,0 1-669,0 1-616,2 0-444,5 2-308,0-2-232,5 1-516,-3 1-136,7 0-300,-2-2-384,5 0-444,5-3-373,-1-1-139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47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743 259 584,'0'-15'1344,"0"2"-340,-2 0-344,0 5-240,-1-3-156,-1 1-112,1 1-128,1 3-192,0-3-220,-1 3-344,-1 0-360</inkml:trace>
  <inkml:trace contextRef="#ctx0" brushRef="#br0" timeOffset="1">713 68 148,'-34'-37'10157,"33"35"-9863,0 0 0,-1 0 0,1 0-1,0-1 1,0 1 0,0 0 0,0 0 0,1-1 0,-1 1-1,0-4 1,2 4-415</inkml:trace>
  <inkml:trace contextRef="#ctx0" brushRef="#br0" timeOffset="2">120 244 376,'-120'35'10488,"124"-32"-8866,13-1-1664,-13-1-312,0-1 0,0 0 0,-1 0 0,1 0 0,0-1 0,0 1 0,-1-1 0,1 0-1,4-2 1,23-11-6053,-19 10 4051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48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21 333 364,'-7'-4'2520,"0"0"65,2-1-301,3 3-664,2-2-580,0 2-380,2 0-224,3 0-192,7 2-208,0-5-216,2 3-240,7-2-264,28-15-1824,-20 8 576,-1-1-281,2 1-111</inkml:trace>
  <inkml:trace contextRef="#ctx0" brushRef="#br0" timeOffset="1">685 43 1708,'2'-3'836,"1"1"1,-1-1-1,0 0 0,1 0 0,-1 0 0,-1-1 0,1 1 1,0 0-1,-1-1 0,0 1 0,1-5 0,-2 8-646,12 11-7777,-3-8 5250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48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7 2420,'-16'-7'8680,"29"12"-7454,-9-4-1679,-1 0 0,1 0 0,0 0 0,0 0 0,-1-1 0,8 1 1,-8-2-140,-2 1 268,0 0 0,0 0 0,0 0 0,0-1 0,0 1 1,0 0-1,0 0 0,0 0 0,0 1 0,1-1 0,-1 0 1,0 0-1,0 0 0,0 1 0,1 0 0,1 3-1942</inkml:trace>
  <inkml:trace contextRef="#ctx0" brushRef="#br0" timeOffset="1">53 342 576,'-15'6'3740,"11"-4"-2227,0-1 1,0 1-1,0-1 1,0 1 0,0-1-1,-9 1 379,34 10-2513,-16-13-40,-1 1 0,1-1 0,-1 0 1,0-1-1,1 1 0,-1-1 0,0 0 0,0 0 0,0 0 0,0 0 0,0-1 1,7-5-1,4-3-2972,-5 5 1485</inkml:trace>
  <inkml:trace contextRef="#ctx0" brushRef="#br0" timeOffset="2">189 337 684,'0'0'1740,"2"0"-172,1 0-312,2 0-287,-1-2-229,3 0-204,0 0-168,0 0-172,3-2-196,2-1-228,-3-1-260,3-2-332,0-3-497,2 0-363,0 3-212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48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51 1816,'-2'-4'1593,"1"-1"-1,-1 1 1,1-1-1,0 1 1,0-10-1,1 14-1545,0-1 0,0 0 0,0 1 1,0-1-1,0 0 0,0 1 0,0-1 0,0 1 0,1-1 0,-1 0 0,0 1 0,0-1 0,1 1 1,-1-1-1,0 0 0,1 1 0,-1-1 0,1 1 0,-1-1 0,2 0 0,-1 1-58,0-1-1,0 1 1,0 0 0,0 0-1,0-1 1,0 1-1,0 0 1,1 0-1,-1 0 1,0 0 0,0 0-1,0 0 1,0 1-1,0-1 1,0 0-1,0 0 1,2 1-1,-3-1-32,0 0 0,0 0-1,1 0 1,-1 0-1,0 1 1,0-1-1,1 0 1,-1 0-1,0 0 1,0 0 0,0 0-1,1 0 1,-1 1-1,0-1 1,0 0-1,0 0 1,1 0-1,-1 0 1,0 1 0,0-1-1,0 0 1,0 0-1,0 1 1,1-1-1,-1 0 1,0 0-1,0 0 1,0 1 0,0-1-1,0 0 1,0 0-1,0 1 1,0-1-1,0 0 1,0 1 0,0-1-1,0 0 1,0 0-1,0 1 1,0-1-1,0 0 1,0 0-1,0 1 1,-1-1 0,1 0-1,0 0 1,0 1-1,-1 2-2908,1-3 2789,0 0 0,0 1 0,0-1 0,0 0 0,0 0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50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65 273 608,'-1'-3'358,"0"0"0,1 0 0,-1 0 0,1-1-1,0 1 1,-1 0 0,2 0 0,-1 0 0,0-1 0,0 1 0,1 0 0,0 0-1,0 0 1,1-5 0,19-44 1790,-1 8-578,-13 24-442,2 1 0,0 0-1,1 1 1,20-28 0,-30 46-1110,0 0 0,0 0 0,0-1 0,0 1 0,0 0-1,0 0 1,0 0 0,0 0 0,0 0 0,0 0 0,1 0 0,-1 0 0,0 0 0,0-1 0,0 1 0,0 0 0,0 0 0,0 0 0,0 0 0,0 0 0,0 0 0,0 0 0,1 0 0,-1 0 0,0 0 0,0 0 0,0 0 0,0 0 0,0 0 0,0 0-1,0 0 1,1 0 0,-1 0 0,0 0 0,0 0 0,0 0 0,0 0 0,0 0 0,0 0 0,0 0 0,0 0 0,1 0 0,-1 0 0,0 0 0,0 0 0,0 0 0,0 0 0,0 0 0,0 1 0,0-1 0,0 0 0,0 0 0,0 0 0,0 0 0,1 0-1,-1 0 1,0 0 0,0 0 0,0 0 0,0 1 0,1 10 519,-2 11 7,-51 202 2387,40-179-2587,-67 245 1445,69-257-1639,-11 55 144,20-79-279,0-1 1,0 1 0,1 0 0,0-1-1,0 1 1,1 0 0,1-1-1,1 9 1,-2-14-14,0-1 0,0 1 0,0-1 0,0 0 1,0 1-1,1-1 0,-1 0 0,1 0 0,-1 0 0,1 0 0,0 0 0,0 0 0,0 0 0,0 0 0,0-1 0,0 1 0,5 1 1,-2-1 0,-1 0 0,1 0 1,0-1-1,0 0 0,0 0 1,0-1-1,1 1 1,8-1-1,7-2-1,-1-1-1,0-1 1,32-10 0,-43 11-8,37-10-542,1-2-1,47-24 0,-77 31-70,-2-1 1,1 0 0,-1-2-1,-1 1 1,0-2 0,0 0-1,-1 0 1,-1-2 0,12-14-1,-8 5 45,-1-2-1,-1 0 1,-1 0-1,-1-1 1,14-46-1,-11 16 1000,15-103-1,-24 137 493,-1 17-240,1 14-59,-4 6-86,0 0 1,-1 0-1,0 0 1,-3 29 0,0 0 270,0-12-381,-1 0-1,-2 0 0,-11 41 1,7-38-513,-8 71-1,18-70-2614,-1-36 2633,0 0-1,0 0 1,0 0 0,0 0 0,0 1-1,0-1 1,0 0 0,0 0-1,0 0 1,1 0 0,-1 0-1,0 0 1,0 0 0,0 0 0,0 0-1,0 0 1,0 0 0,0 0-1,1 0 1,-1 0 0,0 0 0,0 0-1,0 0 1,0 0 0,0 0-1,0 0 1,1 0 0,-1 0-1,0 0 1,0 0 0,0 0 0,0 0-1,0 0 1,0 0 0,0 0-1,1 0 1,-1 0 0,0 0-1,0 0 1,0 0 0,0-1 0,0 1-1,0 0 1,0 0 0,0 0-1,0 0 1,0 0 0,1 0-1,-1 0 1,0 0 0,0-1 0,0 1-1,0 0 1,0 0 0,0 0-1,0 0 1,11-20-3777,8-21-1726,-8 15 2838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51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6 1544,'-2'-1'323,"0"1"0,0 0 0,0-1 0,0 1 0,0 0 0,0 0 0,0 0 0,0 0 0,0 1 0,0-1 0,0 0 0,0 1 0,0-1 0,0 1 0,1 0 0,-1 0 0,0 0 0,0 0 0,-2 1 0,3 0-267,-1 0 1,1 0-1,-1 0 1,1 0-1,0 0 0,0 0 1,0 1-1,0-1 1,1 0-1,-1 0 0,1 1 1,-1-1-1,1 0 1,0 1-1,0-1 0,0 5 1,0 2 142,1-1 0,0 1 0,1-1 1,4 16-1,-5-20-57,0-1 0,1 1 0,-1-1 1,1 0-1,-1 0 0,1 1 0,0-1 0,0 0 1,0 0-1,1-1 0,-1 1 0,1 0 1,5 3-1,-7-5-82,1-1 0,-1 0 0,1 1 0,0-1 0,-1 0 0,1 0 0,-1 0 0,1 0 0,0-1-1,-1 1 1,1 0 0,-1-1 0,1 1 0,-1-1 0,1 1 0,-1-1 0,1 0 0,-1 1 0,0-1 0,1 0 0,-1 0 0,0 0 0,0 0 0,1 0 0,-1-1 0,0 1 0,0 0 0,0 0 0,-1-1 0,1 1 0,1-3 0,4-6 131,0 1-1,-1-1 1,4-11-1,-6 15-129,-1 0 0,0-1 0,0 1 0,0 0 0,-1-1-1,0 1 1,-1-1 0,1 1 0,-1-1 0,0 1 0,-2-9-1,2 15-64,0 0 0,0-1 0,0 1 1,0 0-1,0 0 0,0 0 0,0 0 0,-1-1 0,1 1 0,0 0 0,0 0 0,0 0 0,0 0 0,0 0 0,-1 0 0,1-1 0,0 1 0,0 0 0,0 0 0,0 0 0,-1 0 0,1 0 0,0 0 0,0 0 0,0 0 0,0 0 0,-1 0 0,1 0 0,0 0 0,0 0 0,0 0 0,-1 0 0,1 0 0,0 0 0,0 0 0,0 0 0,0 0 0,-1 0 0,1 0 1,0 0-1,0 0 0,0 1 0,-12 6-359,-7 12-715,7-4-1319,1 1 1,1 1-1,-14 28 1,15-24 36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51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61 162 712,'2'-5'1315,"-1"0"0,-1 0 0,1 0 0,-1 0-1,0 0 1,0 0 0,-1-9 0,-1 15-1120,0 1-1,0 0 1,1 0-1,-1-1 1,0 1 0,1 0-1,0 0 1,-1 1 0,1-1-1,0 0 1,0 0-1,0 1 1,0-1 0,0 4-1,-2 0 171,-5 16-7,0 0 0,2 0-1,0 1 1,2 0 0,0 0-1,2 0 1,1 0 0,0 1-1,2-1 1,3 25 0,1-17-370,-4-27-4,-3-19 8,1 6 4,1 0 0,0 0 1,0 0-1,1 0 0,0 0 0,1 0 1,0 0-1,0 0 0,1 1 1,0-1-1,1 1 0,0 0 1,8-14-1,-3 8-3,1 0 0,0 0 0,1 1 0,0 0 0,2 1 0,18-15 0,-29 26 6,-1-1 1,1 1-1,0 0 0,-1 0 1,1-1-1,0 1 1,0 1-1,0-1 0,0 0 1,0 0-1,0 1 0,0-1 1,0 1-1,0 0 0,0-1 1,1 1-1,-1 0 0,0 0 1,0 1-1,0-1 1,0 0-1,0 1 0,3 0 1,-3 0 1,1 1 0,-1-1 0,0 1 0,0 0 1,0-1-1,-1 1 0,1 0 0,0 0 0,-1 0 1,1 0-1,-1 0 0,0 1 0,1-1 0,-1 0 1,0 1-1,0-1 0,-1 0 0,2 6 0,6 24 152,2 0 0,1-1 0,18 34 0,-26-58-55,0 0 33,1-1 0,0 1 0,0 0 0,0-1-1,6 7 1,-8-12-116,-1 0 0,0 0 0,0 0 0,0 0 0,0 0 0,1 0 0,-1-1-1,0 1 1,1 0 0,-1-1 0,0 1 0,1-1 0,-1 1 0,1-1 0,-1 0 0,1 0-1,-1 1 1,1-1 0,-1 0 0,1-1 0,-1 1 0,1 0 0,-1 0 0,1 0 0,-1-1-1,0 1 1,1-1 0,-1 1 0,1-1 0,-1 0 0,2-1 0,15-10 9,-1-1 0,-1 0 0,0-2 0,-1 0 0,0 0 0,23-34 0,-9 6-21,40-76 1,-60 101 109,0 0 0,-1 0 0,-1-1 0,-1 0 0,6-28 0,-11 46-87,-1 0-1,0 0 0,0 1 1,1-1-1,-1 0 0,0 0 0,0 1 1,0-1-1,0 0 0,0 0 1,0 0-1,0 1 0,0-1 1,0 0-1,0 0 0,-1 1 1,1-1-1,0 0 0,-1 0 1,1 1-1,0-1 0,-1 0 1,1 1-1,-1-1 0,1 0 0,-1 1 1,1-1-1,-1 1 0,0-2 1,0 2-7,-1 0 1,1 0 0,0 0-1,0 1 1,-1-1 0,1 0-1,0 0 1,0 1 0,0-1 0,0 1-1,0-1 1,-1 1 0,1-1-1,0 1 1,0 0 0,-1 0-1,-37 36 183,29-23-120,0 0 1,1 1 0,1 0-1,1 1 1,0 0-1,1 0 1,0 0 0,1 1-1,1 0 1,1-1-1,1 2 1,0-1 0,1 0-1,1 0 1,0 1 0,1-1-1,1 0 1,1 0-1,0 0 1,2 0 0,9 25-1,-12-38-71,0 0 0,0-1-1,0 1 1,0-1-1,1 0 1,-1 0 0,1 0-1,0 0 1,0 0 0,0-1-1,0 1 1,0-1 0,1 0-1,-1 0 1,1 0-1,5 2 1,-3-2 2,1-1 0,-1 1-1,0-1 1,0-1 0,1 1 0,-1-1-1,1 0 1,-1-1 0,11-1 0,-2-2-206,0 0 1,-1 0 0,1-2-1,-1 0 1,0 0 0,0-1 0,-1-1-1,13-9 1,-9 3-1347,-1 0 0,-1-1 0,21-25 0,-15 14-4312,26-47 0,-33 50 2685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55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306 223 1372,'0'-9'1350,"0"3"-363,0-1-1,0 0 1,0 0-1,-1 0 1,-2-9-1,2 15-896,1 0-1,0 0 1,-1 0-1,1 0 1,-1 0-1,1 0 1,-1 1 0,1-1-1,-1 0 1,0 0-1,1 0 1,-1 1-1,0-1 1,0 0-1,0 1 1,1-1-1,-1 1 1,0-1-1,0 1 1,0-1-1,0 1 1,0 0-1,0-1 1,0 1-1,0 0 1,0 0-1,0 0 1,0 0-1,0 0 1,0 0-1,0 0 1,0 0-1,0 0 1,0 0-1,0 0 1,0 1 0,0-1-1,0 0 1,0 1-1,0-1 1,1 1-1,-1-1 1,0 1-1,0-1 1,-1 2-1,-12 6 483,1 1 0,0 0 0,1 1 0,0 1 0,0 0 0,1 0 0,-18 24 0,0 7 739,-28 49 0,47-73-1126,1 1 1,1-1-1,0 1 0,1 1 0,-6 34 1,11-46-172,0 0 0,1 0 0,1 0 0,-1 0 0,1 0 0,1 0 0,-1 0 0,2 0 0,-1 0 0,1 0 0,0 0 0,0 0 0,1-1 0,0 1 0,0-1 0,1 0 0,7 10 0,-7-13-13,0 1 0,1-1 0,0-1 0,0 1 0,0 0 0,0-1 1,1 0-1,-1-1 0,1 1 0,0-1 0,0 0 0,-1 0 0,1-1 1,0 0-1,1 0 0,-1 0 0,0-1 0,0 0 0,0 0 0,0 0 0,8-2 1,5-1-38,1-1 1,-1 0 0,-1-1-1,1-1 1,26-13 0,-21 6-81,0-1 1,-1-1-1,-1-1 1,0 0-1,-2-2 1,0-1-1,0 0 1,29-41-1,-25 27 57,-2-1 0,-1 0-1,-1-2 1,-3 0 0,19-53-1,-32 76 58,2-2 31,-1 0-1,-1-1 1,0 0-1,-1 0 1,2-22-1,-24 83 342,-19 142 924,37-176-1226,-31 253 1026,27-227-1074,-2 12 18,6-36-69,3-16-66,3-14 22,2 0 1,0 1-1,1 0 1,0 0-1,2 1 1,16-22-1,3 2 60,45-43-1,-30 39 14,-41 36 0,0 1 1,-1 0 0,1 0 0,0 1 0,1-1 0,-1 0 0,0 1 0,0 0 0,1 0 0,-1 0 0,0 0 0,1 0 0,-1 1-1,5-1 1,-6 2 4,-1-1 0,1 1 0,-1 0 0,0 0-1,1 0 1,-1 0 0,0 0 0,0 0 0,1 0-1,-1 0 1,0 0 0,0 1 0,0-1 0,0 0-1,-1 1 1,1-1 0,0 0 0,-1 1 0,1-1-1,0 1 1,-1 0 0,0-1 0,1 1 0,-1-1-1,0 1 1,0-1 0,0 1 0,0 2 0,-2 50 51,1-52-52,-7 53 66,3-21-46,-3 64-1,8-89-33,0 0 0,1-1-1,0 1 1,0 0 0,1-1-1,0 1 1,0-1 0,1 0-1,1 1 1,-1-1 0,1-1-1,7 11 1,-9-14-36,0-2 1,1 1-1,-1 0 0,1 0 1,0-1-1,0 1 0,0-1 1,0 0-1,0 0 0,0 0 1,0 0-1,1-1 0,-1 0 1,1 1-1,-1-1 0,1 0 1,6 0-1,-4 0-81,0-1 0,0-1 0,0 1-1,0-1 1,0 0 0,0 0 0,0-1 0,0 0 0,11-5 0,1-2-212,0-2 0,-1 0 0,0-1 0,-1-1 0,20-18 0,-7 2 69,-1 0-1,33-45 1,-53 62 285,1 0 0,-2 0-1,0-1 1,0 0 0,-1-1 0,-1 0-1,0 0 1,-1 0 0,5-29 0,-9 42 22,1-1 0,-1 1 0,0-1 0,0 1 0,1-1 0,-1 0 0,0 1 0,0-1 0,-1 1 0,1-1 0,0 0 0,0 1 0,-1-1 0,1 1 0,-1-1 0,1 1 0,-1-1 0,0 1 0,0 0 0,0-1 0,1 1 0,-1 0 0,0 0 0,-1-1 0,1 1 0,0 0 0,0 0 0,0 0 0,-1 0 0,1 0 0,0 1 0,-1-1 0,1 0 0,-1 1 0,1-1 0,-1 1 0,1-1 0,-1 1 0,1-1 0,-1 1 0,0 0 0,1 0 0,-1 0 0,1 0 0,-1 0 0,1 0 0,-1 1 0,0-1 0,1 1 0,-2 0 0,-5 0 79,1 2 0,-1-1 0,1 1 0,0 0 0,0 0 0,0 1 0,0 0 0,1 0 0,-7 6 0,5-1-64,0 0 1,0 0 0,1 1 0,0 0 0,1 0 0,0 1-1,0 0 1,2 0 0,-1 1 0,1-1 0,-3 18 0,3-16-33,2 1-1,0 0 1,1-1 0,0 1 0,1 0-1,0 0 1,1-1 0,1 1 0,6 25 0,-8-37-21,1-1 1,-1 0 0,0 0 0,1 0 0,-1 0 0,1 0-1,-1 0 1,1 0 0,0 0 0,-1 0 0,1 0 0,0-1 0,0 1-1,-1 0 1,1 0 0,0-1 0,0 1 0,0 0 0,0-1-1,0 1 1,0-1 0,0 1 0,0-1 0,0 0 0,2 1-1,-1-1-5,0 0-1,1 0 0,-1 0 0,0-1 0,1 1 0,-1 0 1,0-1-1,0 0 0,1 0 0,-1 1 0,3-3 0,4-2-19,-2 0 0,1 0 1,-1-1-1,1 0 0,6-8 0,9-10 10,-1-1 0,-1-1 0,-2-1 0,0-1 0,-2-1 0,19-40 0,-30 49 51,-3 12 75,-2 27-21,-1 0-66,1-1-1,1 1 1,1-1 0,0 0-1,9 26 1,-10-37-17,1-1 1,-1 1 0,1-1-1,0 0 1,1 0 0,-1 0-1,1 0 1,0 0 0,1-1-1,-1 0 1,1 0 0,0 0-1,0 0 1,1-1 0,-1 0-1,1 0 1,9 4 0,-10-6-3,0-1 0,0 0 0,1 0 0,-1-1 0,0 1 0,0-1 0,0 0 0,1 0 1,-1-1-1,0 0 0,0 0 0,0 0 0,0 0 0,0-1 0,0 0 0,0 0 0,0 0 0,-1-1 1,1 0-1,5-4 0,10-7 0,-1-1 0,-1-1 1,17-19-1,-28 27-7,3-3 5,-2 1-1,1-2 0,-1 1 0,-1-1 1,0 0-1,-1-1 0,6-16 1,-8 19 9,-1 0 0,0 0 0,-1 0 1,0 0-1,0-1 0,-1 1 0,0-1 1,-1 1-1,0-1 0,-3-13 0,3 23-7,0-1-1,-1 0 0,1 0 0,0 0 1,-1 0-1,0 0 0,1 1 0,-1-1 1,0 0-1,0 0 0,0 1 0,0-1 1,-1 1-1,1-1 0,0 1 0,0-1 1,-1 1-1,1 0 0,-1 0 0,-2-2 1,2 2 0,0 1 0,0-1 0,0 1 0,0 0 0,0 0 0,0 0 0,0 0 0,0 0 1,0 0-1,1 0 0,-1 1 0,0-1 0,0 1 0,0-1 0,0 1 0,-3 2 0,-1 0-8,0 0-1,1 1 0,-1 0 0,1 0 1,0 1-1,0 0 0,0 0 0,0 0 1,1 0-1,-5 9 0,5-8 4,2 0 0,-1 0-1,1 0 1,-1 1 0,2 0-1,-1-1 1,1 1 0,0 0-1,0-1 1,1 1 0,0 0-1,0 0 1,1 0 0,1 7-1,-1-11 2,-1-1-1,1 1 0,0 0 0,0-1 1,0 1-1,1-1 0,-1 1 0,1-1 1,-1 1-1,1-1 0,0 0 0,0 0 1,0 0-1,0 0 0,0 0 0,0 0 1,1-1-1,-1 1 0,0-1 0,1 0 1,-1 1-1,1-1 0,0 0 1,-1-1-1,1 1 0,0 0 0,0-1 1,-1 1-1,1-1 0,0 0 0,0 0 1,0 0-1,0 0 0,-1-1 0,6 0 1,10-4-53,0-1 0,-1-1 0,1 0 0,-2-1 0,1 0 0,22-17 0,-7 5-55,53-44 1,-97 119 88,2-5 34,6-33-9,0 0-1,-2 24 1,6-34-3,0-1 1,0 0-1,1 1 1,0-1-1,0 0 0,0 1 1,1-1-1,0 0 0,4 11 1,-5-16-7,0 1 0,-1 0 0,1 0 1,0-1-1,0 1 0,0 0 0,0-1 0,1 1 1,-1-1-1,0 0 0,0 1 0,1-1 0,-1 0 1,1 0-1,-1 0 0,1 0 0,0 0 0,2 1 1,-2-2-1,-1 0 0,1 0 0,0 0 1,-1-1-1,1 1 0,0 0 1,-1-1-1,1 0 0,0 1 0,-1-1 1,1 0-1,-1 0 0,1 0 0,-1 0 1,0 0-1,1 0 0,-1 0 0,0 0 1,0 0-1,0-1 0,2-2 1,28-36-16,-1-2 0,-3 0 0,-1-2 0,-3-1 0,-1-1 0,28-86 0,-30 66 71,16-92 0,-35 155-39,0-2 17,0 1 0,0-1 0,-1 1 0,0-1 0,1 1 0,-2-1 0,1 1 0,-2-9 0,-13 58 563,-27 234 1644,22-122-1747,16-131-447,2-1 0,0 48 0,3-66-42,-1 0 0,0-1 0,1 1 0,1-1 0,-1 0 0,1 1 0,0-1 0,0 0 0,1 0 0,-1 0 0,1 0-1,1-1 1,-1 1 0,1-1 0,0 0 0,8 8 0,-9-11-1,0 0 1,0-1-1,0 0 0,0 0 1,0 0-1,0 0 0,0 0 0,0 0 1,0-1-1,1 0 0,-1 1 0,0-1 1,0 0-1,0-1 0,1 1 0,-1-1 1,0 1-1,0-1 0,0 0 1,0 0-1,0 0 0,4-2 0,7-4-4,-1 0-1,0 0 1,16-12 0,-6 2-6,-1-1 1,-1 0 0,-1-2 0,0-1-1,-2 0 1,20-30 0,-27 35 6,0-1 1,-1-1-1,-2 0 1,1 0-1,-2 0 1,-1-1-1,0 0 0,-1-1 1,4-31-1,-9 48 1,0 1-1,0-1 0,1 0 1,-2 1-1,1-1 0,0 1 1,0-1-1,-1 1 0,0-1 1,1 1-1,-1-1 0,0 1 1,0 0-1,0-1 0,-2-2 1,2 4-4,1 1 1,-1-1 0,0 1 0,1 0 0,-1-1 0,1 1 0,-1-1 0,0 1 0,1 0-1,-1 0 1,1-1 0,-1 1 0,0 0 0,1 0 0,-1 0 0,0 0 0,0 0-1,1 0 1,-1 0 0,0 0 0,-1 0 0,0 1-10,0-1 0,0 1 0,0 0-1,0 0 1,0 0 0,1 0 0,-1 0 0,0 1 0,0-1 0,-1 2-1,-1 1-51,1 0-1,-1 0 0,1 0 1,0 0-1,1 0 0,-1 1 0,1-1 1,0 1-1,0-1 0,0 1 0,0 0 1,1 0-1,0 0 0,0 0 1,1 0-1,-1 0 0,1 0 0,0 0 1,0 0-1,1 1 0,0 4 0,1-3-36,-1 0-1,1 1 0,0-1 0,1 0 1,-1-1-1,2 1 0,-1 0 1,1-1-1,0 0 0,0 0 0,0 0 1,1 0-1,10 9 0,11 5-91,32 18 0,-33-23 147,42 35-1,-66-49 51,0 0-1,-1 0 1,1-1-1,0 1 1,0 0-1,-1 0 0,1 0 1,-1 0-1,1 0 1,0-1-1,-1 1 0,0 0 1,1 1-1,-1-1 1,0 0-1,1 0 1,-1 0-1,0 0 0,0 0 1,0 0-1,0 0 1,0 0-1,0 0 0,0 0 1,0 0-1,-1 2 1,0-1 0,0 1 0,0-1 0,-1 0 1,1 0-1,-1 1 0,1-1 0,-1 0 0,0 0 1,0-1-1,-3 4 0,-6 3-8,-1-1-1,0 0 1,-14 7 0,25-14 7,-4 2-35,-25 13-622,-1-2 0,-38 11 0,57-21-368,0-1-1,1 0 1,-22 1-1,24-3-141,1-1-1,-1 0 1,0 0-1,1 0 1,0-1-1,-10-4 1,1 0-1437,-2 0 100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31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186 421 1172,'47'-26'6814,"-46"26"-6510,0 0 0,0-1 0,0 1 0,0-1 0,-1 1 0,1-1 0,0 0 0,0 1 0,-1-1 0,1 0 0,0 1 0,-1-1 0,1 0 0,0 0 0,-1 0 0,1 0 0,-1 0 0,0 1 0,1-1 0,-1 0 0,0 0 0,1-1 0,-2 1-112,1 1-1,-1-1 0,0 1 1,1-1-1,-1 1 0,0 0 0,1-1 1,-1 1-1,0 0 0,0-1 1,1 1-1,-1 0 0,0 0 1,0 0-1,0 0 0,1 0 0,-1 0 1,0 0-1,0 0 0,-1 1 1,-5-1 232,-1 1 0,1 0 0,-1 1 0,1 0 0,-8 3 1,2 2-340,1 0 1,-1 1-1,1 1 1,1 0-1,0 0 1,0 1-1,1 1 1,0 0-1,1 0 1,0 1-1,1 0 1,1 0-1,-1 1 1,-6 19-1,10-23-36,0 1 1,1-1-1,0 1 0,1 0 0,0 0 0,1 0 0,0 0 0,1 1 0,0-1 0,0 0 0,1 0 0,0 0 0,1 0 0,0 0 0,1 0 0,0 0 0,0-1 0,1 1 0,1-1 0,-1 0 0,9 12 0,-8-14-73,0-1-1,0 0 1,1 0-1,0 0 1,0-1-1,0 0 0,0 0 1,1 0-1,0-1 1,0 0-1,0 0 1,0-1-1,1 0 1,11 3-1,-8-4-57,1 0 1,-1-1-1,1 0 0,0-1 0,-1 0 1,1 0-1,-1-2 0,1 1 0,13-5 1,1-2-77,1-1-1,-1-2 1,-1 0 0,0-2 0,-1 0 0,0-2 0,37-31 0,-31 21-2,-1-2 0,32-37 1,-52 55 167,-1-1-1,-1 0 1,0 0 0,-1-1 0,0 0 0,0 0 0,-1 0 0,0-1 0,-1 0 0,-1 0 0,3-16 0,-5 26 9,-1 0 0,1 0 1,-1 0-1,0 0 0,0 0 0,0 0 0,0 0 1,0 0-1,0 1 0,-1-1 0,1 0 0,-1 0 1,1 0-1,-1 0 0,0 0 0,0 1 0,1-1 1,-1 0-1,0 1 0,-1-1 0,1 1 0,0-1 1,0 1-1,-1-1 0,1 1 0,-1 0 1,1 0-1,-1-1 0,1 1 0,-1 0 0,0 0 1,0 1-1,1-1 0,-1 0 0,0 1 0,0-1 1,0 1-1,0-1 0,0 1 0,0 0 0,1 0 1,-1 0-1,0 0 0,-4 1 0,-2 0 11,0 0-1,0 0 0,1 1 1,-1 0-1,0 1 0,1 0 1,-1 0-1,1 1 1,-11 6-1,-3 5-9,2 0 0,0 2 1,0 0-1,-25 31 0,39-42-12,0-1-1,1 1 1,0 0-1,0 1 1,0-1-1,1 1 1,0 0-1,1-1 1,-1 1-1,1 0 1,0 1-1,1-1 1,0 0-1,0 0 1,1 1-1,-1-1 1,2 0-1,-1 1 1,1-1-1,2 9 1,-3-13-12,1-1 0,0 1 0,-1-1 1,1 1-1,0-1 0,0 0 0,1 1 0,-1-1 1,0 0-1,1 0 0,-1 0 0,1 0 1,0 0-1,0 0 0,-1-1 0,1 1 0,0 0 1,1-1-1,-1 0 0,0 1 0,0-1 1,1 0-1,-1 0 0,0 0 0,1 0 0,-1-1 1,1 1-1,-1-1 0,1 0 0,-1 1 1,1-1-1,0 0 0,-1 0 0,1-1 0,-1 1 1,1 0-1,-1-1 0,1 0 0,3-1 1,4-2-58,0 0 1,0-1 0,-1 0 0,0 0-1,0-1 1,0 0 0,-1-1 0,9-8-1,2-5-12,0-1 0,-2-1-1,0-1 1,-2 0 0,-1-1-1,22-48 1,-26 42 91,-10 30-17,0 0 0,0 0 0,0 0 0,0 0 0,0 0 0,0 0 1,0 0-1,0 0 0,0 0 0,0 0 0,0-1 0,0 1 0,0 0 1,0 0-1,0 0 0,0 0 0,0 0 0,0 0 0,0 0 1,0 0-1,-1 0 0,1 0 0,0 0 0,0 0 0,0 0 0,0 0 1,0 0-1,0-1 0,0 1 0,0 0 0,0 0 0,0 0 0,0 0 1,0 0-1,-1 0 0,1 0 0,0 0 0,0 0 0,0 0 0,0 0 1,0 0-1,0 0 0,0 0 0,0 0 0,0 0 0,0 0 1,-1 0-1,1 0 0,0 1 0,0-1 0,0 0 0,0 0 0,0 0 1,0 0-1,0 0 0,0 0 0,0 0 0,0 0 0,0 0 0,0 0 1,0 0-1,0 0 0,0 0 0,-1 0 0,1 0 0,0 1 0,-12 12-64,8-7 65,0 0 0,0 0 1,0 1-1,1 0 0,0-1 1,1 1-1,-1 0 0,1 0 0,1 1 1,-1-1-1,1 0 0,0 8 1,1-8 3,-1-1-1,1 0 1,1 0 0,-1 0-1,1 0 1,0 0 0,1 0 0,-1 0-1,1-1 1,0 1 0,1 0 0,-1-1-1,1 0 1,0 1 0,4 4 0,-4-7-5,0 0 1,1 0 0,-1 0-1,0-1 1,1 1 0,-1-1-1,1 0 1,0 0 0,0 0-1,0-1 1,0 1 0,0-1-1,0 0 1,0 0 0,0 0-1,1-1 1,-1 1 0,0-1-1,0 0 1,1-1 0,-1 1-1,0-1 1,0 1 0,1-1-1,-1-1 1,0 1 0,0 0-1,0-1 1,6-4 0,2 0-11,0-1 1,0 0-1,-1-1 1,0 0 0,-1-1-1,0 0 1,0-1 0,9-12-1,-6 3 9,0-1 0,-1 0 0,-1-1-1,-1 0 1,-1-1 0,8-26 0,27-140 0,-40 161 227,-2 1 0,-1-43 0,-1 45 254,0 24-474,0-1 0,0 1 0,0 0 0,0 0 0,0 0 0,0 0 0,0 0 1,0 0-1,1-1 0,-1 1 0,0 0 0,0 0 0,0 0 0,0 0 0,0 0 0,0-1 0,0 1 0,-1 0 0,1 0 0,0 0 0,0 0 0,0 0 0,0 0 1,0-1-1,0 1 0,0 0 0,0 0 0,0 0 0,0 0 0,0 0 0,0 0 0,0 0 0,-1-1 0,1 1 0,0 0 0,0 0 0,0 0 0,0 0 0,0 0 1,0 0-1,0 0 0,-1 0 0,1 0 0,0 0 0,0 0 0,0 0 0,0 0 0,0 0 0,-1 0 0,1 0 0,0 0 0,0 0 0,0 0 0,0 0 0,-8 7 101,-5 15-58,-10 32-9,7-16-2,-17 59 0,25-66-33,1-1 0,2 1 0,-1 37 0,5-58-5,1-1-1,1 1 0,-1-1 0,1 1 0,1-1 0,0 1 1,0-1-1,1 0 0,0 0 0,1 0 0,0 0 1,0 0-1,1-1 0,10 14 0,-13-19-30,1 0-1,-1 0 0,1-1 1,0 0-1,-1 1 1,1-1-1,0 0 1,1 0-1,-1-1 1,0 1-1,0-1 1,1 1-1,-1-1 0,1 0 1,-1 0-1,1-1 1,0 1-1,4-1 1,-2 0-27,0-1-1,-1 0 1,1 0 0,0 0 0,0-1 0,-1 1 0,1-2 0,-1 1 0,1-1-1,6-3 1,4-5-79,0-1 0,-1-1-1,-1 0 1,1 0 0,20-29-1,-1-4 125,-3-1 0,-1-1-1,-3-2 1,-2-1 0,-3-1 0,-1-1-1,14-60 1,-34 108 179,1 0-1,-1 0 0,-1 0 0,1 0 1,-1 0-1,0 0 0,0 0 1,-1 0-1,1 0 0,-3-7 1,3 12-152,0 0 1,-1 0 0,1 0 0,0-1 0,-1 1-1,1 0 1,0 0 0,-1 0 0,1 0-1,0 0 1,-1 0 0,1 0 0,0 0 0,-1 0-1,1 0 1,0 0 0,-1 0 0,1 0-1,-1 0 1,1 0 0,0 1 0,0-1 0,-1 0-1,1 0 1,0 0 0,-1 0 0,1 1-1,0-1 1,-1 0 0,1 0 0,0 1 0,0-1-1,-1 0 1,1 0 0,0 1 0,0-1-1,0 0 1,-1 1 0,-11 13 0,12-13 15,-16 21 15,1 0-1,1 1 0,1 0 1,2 1-1,0 1 0,-13 47 0,11-26 49,3 2 0,-8 91-1,16-111-83,1 0-1,4 33 0,-2-52-2,0 0 0,0 0 0,1 0 0,1 0 0,0-1 0,0 1 0,0-1 0,1 1 0,0-1 0,9 12 0,-10-17 1,-1 0 0,1 0 0,0 0 0,0 0 0,1 0 0,-1-1 0,0 0 0,1 0 1,0 0-1,-1 0 0,1 0 0,0-1 0,0 1 0,0-1 0,5 1 0,-2-1-6,0-1 0,0 0 0,0 0 0,0 0 1,0-1-1,0 0 0,0 0 0,9-3 0,0-2-28,0 0-1,0-1 0,-1-1 1,1-1-1,-2 0 1,21-16-1,-14 7 0,-1 0 1,0-2-1,-2 0 0,0-1 1,-2-1-1,0 0 0,-1-1 1,-1-1-1,-2-1 0,0 0 1,11-35-1,-23 56 53,1-1 0,-1 1 0,0-1 0,0 1 0,0-1 0,0 1 0,-1 0 0,0-1 0,0 1 0,-2-6 0,3 10-20,0-1-1,0 0 1,0 0-1,-1 0 1,1 0 0,0 0-1,-1 0 1,1 1 0,-1-1-1,1 0 1,-1 0-1,1 1 1,-1-1 0,1 0-1,-1 1 1,0-1 0,1 0-1,-1 1 1,0-1-1,0 1 1,1-1 0,-1 1-1,0 0 1,0-1-1,0 1 1,0 0 0,1-1-1,-1 1 1,0 0 0,0 0-1,0 0 1,0 0-1,0 0 1,0 0 0,0 0-1,0 0 1,0 0 0,1 0-1,-1 1 1,0-1-1,0 0 1,0 1 0,0-1-1,0 0 1,1 1 0,-1-1-1,0 1 1,0-1-1,1 1 1,-1 0 0,0-1-1,1 1 1,-2 1-1,-8 8-7,0 1 0,1 0 0,0 0-1,1 1 1,0 0 0,1 1-1,1 0 1,-1 0 0,2 0-1,-7 24 1,9-26 9,0 1-1,1-1 1,0 1 0,1 0-1,0-1 1,1 1 0,0 0-1,1 0 1,1-1 0,-1 1-1,2-1 1,0 1 0,6 17-1,-6-23-3,0 1 0,1-1 0,0 0 0,0 0 0,0-1-1,0 1 1,1-1 0,0 0 0,0 0 0,0 0 0,1-1-1,0 0 1,-1 0 0,2 0 0,-1-1 0,0 0-1,1 0 1,-1-1 0,1 1 0,0-1 0,0-1 0,0 1-1,0-1 1,0-1 0,0 1 0,0-1 0,0 0 0,0-1-1,0 0 1,11-2 0,-4 0 1,0-1 0,0 0 0,0-1 0,0-1-1,-1 0 1,0-1 0,0 0 0,-1-1 0,0-1 0,0 0 0,-1 0 0,0-1 0,18-21-1,-28 29 0,27-33-12,29-51 1,-50 76 16,-2-1 1,1-1-1,-1 1 0,-1-1 1,0 0-1,-1 0 1,0 0-1,0 0 0,0-22 1,-2 32-6,-1 0-1,0 1 1,0-1 0,0 0 0,0 1 0,0-1-1,0 0 1,-1 1 0,1-1 0,0 0 0,-1 1-1,1-1 1,-1 1 0,0-1 0,1 1 0,-1-1-1,0 1 1,0 0 0,0-1 0,0 1 0,0 0-1,0-1 1,-1 1 0,1 0 0,0 0 0,-1 0-1,1 0 1,0 1 0,-1-1 0,1 0 0,-1 0 0,1 1-1,-1-1 1,0 1 0,1-1 0,-1 1 0,1 0-1,-1 0 1,0 0 0,1 0 0,-1 0 0,0 0-1,1 0 1,-1 0 0,0 1 0,1-1 0,-1 0-1,-3 2 1,-4 1-7,-1 1 0,1 0 0,-1 0 0,1 1 0,0 0 0,-13 10-1,9-5-4,-1 1-2,1-1 0,0 2 0,-12 13 0,22-22 0,1 0 1,0-1-1,0 1 0,0 0 1,0 0-1,0 0 0,0 0 0,1 0 1,0 1-1,0-1 0,0 0 1,0 1-1,0-1 0,0 1 1,1-1-1,0 1 0,0-1 1,0 1-1,0-1 0,0 1 0,2 4 1,-1-5-1,0 0 0,1 0 0,0 0 0,-1 0 0,1 0 0,0-1 0,0 1 0,1 0 0,-1-1 0,0 0 0,1 0 0,0 1 0,-1-1 0,1-1 0,5 4 0,54 20-41,-23-10 34,-28-10 14,-1 1 0,0 0 0,-1 0 1,16 13-1,-21-16 4,0 1-1,-1 1 1,1-1 0,-1 0 0,1 1-1,-1 0 1,-1-1 0,1 1 0,-1 0-1,0 1 1,3 8 0,-2 0 1,1 0 1,1 1-1,9 18 0,-12-28 1,2 0 0,-1 0-1,1 0 1,-1 0 0,1 0-1,1-1 1,-1 1 0,0-1-1,1 0 1,0-1-1,6 4 1,-5-4-9,0 1-1,0-1 1,1-1 0,0 1-1,-1-1 1,1 0-1,0-1 1,0 0 0,0 0-1,0 0 1,0-1-1,8 0 1,-4-2-30,1 1 1,-1-2-1,0 1 1,0-2-1,0 1 1,19-10-1,-7 0-28,-1 0 1,0-2-1,-1 0 0,0-2 0,33-35 0,-37 33 130,-2-2-1,0 0 0,-1-1 0,-1 0 0,-1-1 0,-2 0 1,0-1-1,-1 0 0,-1-1 0,7-45 0,-13 40 393,-1 28-417,-1 1 1,0-1-1,0 1 0,0-1 1,0 1-1,0-1 1,-1 1-1,1-1 1,0 1-1,-1-1 0,1 1 1,-1-1-1,1 1 1,-1 0-1,0-1 0,-1 0 1,0 3-27,0 0 1,-1 1-1,1 0 0,0-1 1,0 1-1,0 0 0,0 0 1,0 0-1,1 0 1,-1 0-1,1 1 0,-1-1 1,-1 4-1,1-2-1,-7 10 21,1 1 0,0 0 0,1 0 1,1 1-1,1 0 0,-7 30 0,-9 105 220,17-112-200,-14 272 184,15-245-238,3-57-1,-2 29-96,1-1 0,8 61 0,-7-96 81,1-1 0,-1 1 0,0 0-1,0 0 1,1-1 0,-1 1 0,1-1 0,0 1-1,-1 0 1,1-1 0,0 1 0,0-1 0,0 0-1,0 1 1,0-1 0,2 2 0,-2-3 13,0 0 0,-1 0 0,1 0 1,0 0-1,0-1 0,0 1 0,0 0 0,-1 0 1,1 0-1,0-1 0,0 1 0,-1-1 1,1 1-1,0 0 0,0-1 0,-1 1 0,1-1 1,0 0-1,-1 1 0,1-1 0,-1 0 0,1 1 1,-1-1-1,1 0 0,-1 1 0,0-1 1,1 0-1,-1 0 0,0 1 0,1-1 0,-1 0 1,0-1-1,14-28-1,-2 1 0,-1-2 1,12-50-1,9-100-22,-21 109 24,3-22-1,13-74-16,-21 143 18,1 1-1,1-1 1,1 2-1,18-36 1,-25 55 1,1 0 0,0 0 0,0 0 1,0 0-1,0 0 0,1 1 0,-1 0 0,1-1 1,0 1-1,0 1 0,0-1 0,1 1 0,-1-1 1,1 1-1,-1 0 0,1 1 0,0-1 0,-1 1 1,1 0-1,0 0 0,0 1 0,0-1 0,0 1 0,0 0 1,0 0-1,0 1 0,-1-1 0,1 1 0,0 0 1,0 1-1,0-1 0,-1 1 0,1 0 0,-1 0 1,1 0-1,-1 1 0,0 0 0,0-1 0,0 1 1,0 1-1,-1-1 0,1 1 0,-1-1 0,0 1 1,0 0-1,0 0 0,0 0 0,-1 0 0,0 1 1,0-1-1,0 1 0,0 0 0,-1-1 0,2 10 1,-2-6 1,-1-1 1,-1 1-1,1 0 1,-1-1-1,-1 1 1,1-1 0,-1 1-1,-1-1 1,1 0-1,-1 0 1,0 0-1,-1 0 1,-7 11 0,-1-2 3,0 0 0,-1 0 1,-1-1-1,-15 13 1,7-7-415,-2-1 1,0-1 0,-1-1 0,-1-2 0,-48 25 0,72-41 221,1 1 0,0 0 0,-1-1 1,1 1-1,-1-1 0,1 0 1,-1 1-1,1-1 0,-1 0 0,0 0 1,1 0-1,-1 0 0,1 0 0,-1 0 1,1 0-1,-1-1 0,-2 0 0,4 1-20,-1-1 0,1 1 0,-1-1 0,1 1-1,-1-1 1,1 0 0,-1 1 0,1-1-1,0 0 1,-1 1 0,1-1 0,0 0 0,-1 1-1,1-1 1,0 0 0,0 0 0,0 1-1,0-1 1,0 0 0,-1 0 0,2 1 0,-1-1-1,0 0 1,0-1 0,1-4-985,1-1 0,0 1 1,0-1-1,0 1 0,1 0 0,6-10 0,6-7-1563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55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0 108 1652,'0'-1'425,"0"-1"0,0 1-1,1 0 1,-1-1 0,0 1 0,1 0-1,-1-1 1,1 1 0,-1 0 0,1-1-1,-1 1 1,1 0 0,0 0 0,0-1-1,1-1 1,22-12 2204,-12 11-2572,0 0 0,23-4 0,-18 5 497,218-36-2857,-170 30-2600,-43 6 2495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55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 1680,'4'-2'10312,"14"-7"-8493,27-6-435,88-17 1,-13 5-4275,-104 21 317,0 0 1,-1-1-1,20-12 1,-22 13 32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56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53 1856,'2'-5'1493,"0"2"-628,-1 0 1,0-1-1,1 1 0,-1 0 1,0-1-1,-1 1 0,1-1 1,-1 1-1,1-1 1,-1 1-1,-1-8 0,-10 71 3108,-36 299-132,38-275-4887,3-66-1798,6-18 2722,0 0 0,0 0 0,0 0 0,-1 0 0,1 1 1,0-1-1,0 0 0,-1 0 0,1 0 0,0 0 0,0 0 0,-1 0 0,1 0 0,0 0 0,0 0 0,-1 0 0,1 0 0,0 0 0,-1 0 0,1 0 0,0 0 0,0 0 0,-1 0 0,1 0 0,0-1 0,0 1 0,-1 0 0,1 0 0,0 0 1,0 0-1,0 0 0,-1-1 0,1 1 0,0 0 0,-21-29-7936,15 19 6755,-3-3-1053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56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25 164 2020,'-2'-1'548,"0"-1"0,0 0-1,0 0 1,0 0 0,1 0-1,-1 0 1,1 0 0,-1-1-1,1 1 1,0-1 0,-1 1-1,1-1 1,1 1 0,-1-1-1,0 1 1,0-6 0,1 6-414,0 1 0,1-1 1,-1 1-1,1-1 1,-1 0-1,1 1 1,0 0-1,0-1 1,-1 1-1,1-1 1,0 1-1,0 0 1,0-1-1,1 1 1,-1 0-1,0 0 1,0 0-1,1 0 1,-1 0-1,0 0 0,1 0 1,-1 1-1,1-1 1,-1 0-1,1 1 1,-1-1-1,1 1 1,0 0-1,1-1 1,34-9 98,217-52 2546,-124 48-4914,-100 13-523,-1 1-1,41 7 1,-66-7 2065,0 1 0,0 0 0,0 0 0,0 0 0,-1 1 0,1-1 1,6 4-1,-2 2-1235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58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13 430 2276,'-1'-1'567,"0"0"0,0 0 0,0 0 0,0 0 0,0 0 0,0 0 0,0 0 0,1 0 0,-1 0 0,1 0 0,-1 0 0,1 0 0,-1-1 0,1 1 0,-1 0-1,1 0 1,0-2 0,0 2-477,0 1 0,1-1-1,-1 1 1,0-1 0,0 1-1,1 0 1,-1-1 0,1 1-1,-1-1 1,1 1 0,-1 0-1,0-1 1,1 1 0,-1 0-1,1 0 1,-1-1 0,1 1-1,-1 0 1,1 0 0,0 0-1,-1 0 1,1 0 0,-1-1-1,1 1 1,-1 0 0,1 0-1,-1 0 1,1 1 0,0-1-1,-1 0 1,1 0 0,-1 0-1,1 0 1,-1 0 0,1 1-1,-1-1 1,1 0-1,-1 0 1,1 1 0,0 0-1,12 3 103,0 1-1,0 1 0,-1 0 1,1 1-1,-2 0 0,1 1 1,-1 0-1,0 1 0,0 0 0,-1 0 1,-1 1-1,1 1 0,-2 0 1,1 0-1,-2 1 0,1 0 1,-2 0-1,1 0 0,-2 1 0,0 0 1,0 0-1,-1 1 0,-1-1 1,3 22-1,-6-31-181,0-1 1,0 1-1,0-1 1,0 1-1,-1 0 1,1-1-1,-1 0 1,0 1-1,0-1 1,-1 1-1,1-1 1,0 0-1,-1 0 1,0 0-1,0 0 1,-3 5-1,4-7-6,0-1-1,0 1 0,0 0 0,0-1 1,0 1-1,1-1 0,-1 1 0,0-1 1,0 1-1,0-1 0,-1 1 0,1-1 1,0 0-1,0 0 0,0 1 0,0-1 1,0 0-1,0 0 0,0 0 0,0 0 1,-2-1-1,1 1-4,0-1 1,0 0 0,0 0-1,0 0 1,0-1-1,0 1 1,1 0-1,-1 0 1,0-1-1,1 0 1,-1 1 0,1-1-1,-1 0 1,-1-3-1,-1 0-3,1-1-1,-1 0 1,1 0 0,0 0-1,0 0 1,1-1-1,0 1 1,0-1 0,1 1-1,0-1 1,0 0-1,0 0 1,1 1 0,0-1-1,0 0 1,1 0-1,-1 1 1,2-1 0,-1 0-1,1 1 1,0-1-1,0 1 1,1-1 0,0 1-1,0 0 1,0 0-1,8-10 1,-2 4-6,1 0 1,1 1-1,0-1 0,0 2 1,1 0-1,1 0 1,-1 1-1,2 1 0,-1 0 1,1 1-1,19-8 1,-33 15 8,111-37 1,-98 33-3,1 2-1,-1-1 0,1 1 1,-1 1-1,1 1 0,21 1 1,-32-1 5,-1 1 0,1-1 0,-1 1 1,1-1-1,-1 1 0,1 0 1,-1 0-1,1 0 0,-1 1 1,0-1-1,1 0 0,-1 1 1,0-1-1,0 1 0,0 0 1,0 0-1,-1 0 0,1 0 0,1 3 1,1 1 27,-1 0 1,0 1 0,-1 0-1,0 0 1,2 10 0,-3-13-22,0 1 1,0-1-1,0 1 1,0-1-1,1 0 0,-1 1 1,1-1-1,0 0 1,1 0-1,-1 0 1,1-1-1,0 1 1,0 0-1,0-1 1,3 4-1,-4-7-9,0 1 0,-1-1 1,1 1-1,0-1 0,0 1 0,0-1 0,0 0 0,-1 0 1,1 0-1,0 0 0,0 0 0,0 0 0,0-1 1,0 1-1,-1-1 0,1 1 0,0-1 0,0 0 1,-1 1-1,1-1 0,-1 0 0,1 0 0,0 0 0,-1 0 1,0 0-1,1-1 0,-1 1 0,2-3 0,5-3 3,-1-1-1,0 0 0,9-14 0,-13 18-1,-1 0 0,1-1 0,-1 1 0,0 0 0,-1-1 0,1 1 0,-1-1 0,0 1 0,0-1 0,0 0 0,-1 1 0,1-1 0,-1 0 0,0 0 0,-1 1 0,1-1 0,-3-8 0,2 11-1,0-1 1,0 0-1,0 1 1,-1 0-1,1-1 1,-1 1-1,0 0 0,0 0 1,0-1-1,0 1 1,0 1-1,0-1 1,0 0-1,0 1 1,-1-1-1,1 1 0,-1-1 1,1 1-1,-1 0 1,0 0-1,1 0 1,-1 1-1,0-1 0,0 1 1,0-1-1,1 1 1,-1 0-1,0 0 1,0 0-1,0 1 1,-3 0-1,-2 0 0,0 1 1,0 0-1,1 1 1,-1 0-1,0 0 0,1 0 1,-1 1-1,1 0 1,0 1-1,1 0 0,-1 0 1,1 0-1,0 1 1,0-1-1,1 2 0,-1-1 1,1 0-1,1 1 1,-1 0-1,-3 8 0,1-1 6,-1 0 0,2 1-1,0 0 1,1 0-1,0 0 1,1 1 0,1 0-1,1-1 1,-2 24 0,4-33-6,0-1 0,1 0 1,-1 0-1,1 0 0,0 0 0,0 0 1,0-1-1,1 1 0,0 0 1,0 0-1,0-1 0,0 1 0,1-1 1,0 0-1,0 0 0,0 0 1,0 0-1,1 0 0,-1-1 1,1 1-1,6 3 0,-4-3-1,1-1 0,0 1 0,0-1 0,1-1 0,-1 1 0,1-1 0,-1 0-1,1-1 1,-1 0 0,1 0 0,0-1 0,0 0 0,10-1 0,1 0-7,1-2 1,-1 0-1,0-1 0,0-1 1,-1-1-1,1-1 0,-1 0 1,0-1-1,-1-1 0,0-1 1,-1 0-1,0-1 1,0-1-1,-1 0 0,-1-2 1,0 1-1,-1-2 0,19-24 1,-20 21 23,-1 0 0,12-28 0,-20 36 28,1 0 1,-2 0 0,1 0 0,-1 0-1,-1 0 1,0 0 0,0-13 0,-4 60 130,-2-1 0,-1 0 0,-2 0 1,-19 50-1,23-74-169,1-1 0,0 0 0,1 1 0,0-1 0,-1 24 0,25-51 19,6-15-20,26-37 0,2-4 4,62-68 65,-117 139-71,0 0 1,0 0-1,0 0 1,0 0-1,0 0 1,0 0-1,0 0 1,1 0-1,-1 0 1,0 0-1,1 1 1,-1-1-1,2 0 1,-2 1-1,0 0 1,0 1-1,0-1 1,0 0-1,0 0 1,-1 1-1,1-1 1,0 1-1,0-1 1,-1 1-1,1-1 1,0 1-1,0-1 1,-1 1-1,1 0 1,-1-1-1,1 1 1,-1 0-1,1 0 1,-1-1-1,1 1 1,-1 0-1,0 0 1,1 0-1,-1 1 1,15 32 107,18 61 1,-22-60-171,27 63 1,-36-95 23,-1 0 0,1 0 1,0-1-1,0 1 0,0 0 0,0-1 1,1 1-1,-1-1 0,1 0 0,-1 1 1,1-1-1,0-1 0,0 1 1,0 0-1,0-1 0,5 3 0,-3-3-44,0 0-1,0 0 0,1 0 0,-1-1 1,1 0-1,-1 0 0,1 0 1,-1 0-1,8-2 0,7-3-212,0-1 0,-1-1 1,0-1-1,22-11 0,-23 9 157,0-1 0,0 0 0,-1-1 0,0-1 0,-1 0 0,16-18 0,-25 23 151,1 0 0,-1-1 1,-1 0-1,1 0 0,-2-1 0,1 1 1,-1-1-1,-1 0 0,0-1 0,0 1 1,-1-1-1,-1 0 0,3-13 0,-5 21 21,1-1 0,-1 0-1,0 1 1,0-1 0,-1 1-1,1-1 1,-1 1-1,1-1 1,-1 1 0,0-1-1,-1 1 1,1-1 0,0 1-1,-1 0 1,0 0-1,0 0 1,0 0 0,0 0-1,0 0 1,0 1 0,-1-1-1,0 0 1,1 1-1,-1 0 1,0 0 0,0 0-1,0 0 1,-5-2 0,4 3 3,-1-1 0,0 1 0,1 0 0,-1 1 0,0-1 0,0 1 0,1 0 0,-1 0 0,0 0 0,0 0 0,0 1 0,1 0 0,-1 0 0,0 0 0,1 1 0,-1 0 0,1 0 0,-1 0 0,1 0 0,-6 5 0,0 1-21,0 0 0,1 0-1,1 1 1,0 1 0,0-1-1,0 1 1,2 0 0,-1 1 0,1 0-1,1 0 1,-1 0 0,2 1-1,0-1 1,0 1 0,1 0-1,1 0 1,0 1 0,0-1-1,2 0 1,-1 1 0,1-1 0,1 0-1,1 1 1,4 21 0,-5-31-21,-1 1 0,1-1 0,0 0 0,1 0 0,-1 0 1,0 0-1,1 0 0,0 0 0,0 0 0,0-1 0,0 1 1,0 0-1,0-1 0,1 0 0,-1 0 0,1 1 0,-1-1 0,1-1 1,3 3-1,-3-3 1,-1-1 0,0 1 0,0-1 0,1 0 0,-1 0 0,1 0 0,-1 0 1,0 0-1,1 0 0,-1 0 0,0-1 0,1 1 0,-1-1 0,0 0 0,0 0 0,0 0 0,1 0 1,-1 0-1,0 0 0,0 0 0,0-1 0,-1 1 0,1-1 0,0 1 0,0-1 0,-1 0 1,2-2-1,29-34 11,-1-2 0,-2-1 0,-2-1 0,-2-1 0,-2-1 0,31-85 0,-48 116 2,7-19 143,-2-1 0,0 0-1,-2 0 1,5-42 0,-14 73-146,2-21 485,-10 39-220,1 12-248,0-1 1,1 1-1,2 1 0,1-1 0,2 1 0,0-1 1,2 1-1,1-1 0,1 1 0,2-1 0,0 0 1,13 35-1,-16-56-23,1 1 1,0-1-1,0 1 1,0-1-1,1 0 1,0-1-1,0 1 1,7 7-1,-8-12 4,-1 1 0,1-1 0,0 0-1,0 0 1,0 0 0,0-1 0,0 1 0,0-1-1,1 1 1,-1-1 0,1 0 0,-1 0 0,0-1-1,1 1 1,-1-1 0,1 0 0,0 0-1,-1 0 1,1 0 0,5-1 0,4-2 11,-1 0 0,0-1 0,-1 0-1,1 0 1,-1-1 0,0-1 0,0 0 0,19-15 0,-15 10-1,-2 0-1,1-1 1,-2-1 0,1 0-1,15-23 1,-20 24 11,-1 0 1,0-1-1,-2 0 0,1 0 0,-1 0 0,5-27 0,-8 34-18,-1 0 0,0 0-1,0 0 1,-1 0 0,0 0-1,0 0 1,0 0 0,-1 0-1,0 0 1,0 0 0,-1 0-1,1 0 1,-1 0 0,-1 0-1,1 1 1,-1-1 0,0 1-1,-4-6 1,7 10-11,-1 1 0,0-1 1,1 1-1,-1 0 0,0-1 0,1 1 1,-1 0-1,0-1 0,1 1 1,-1 0-1,0 0 0,1 0 0,-1-1 1,0 1-1,0 0 0,1 0 0,-1 0 1,0 0-1,0 0 0,1 1 0,-1-1 1,0 0-1,0 0 0,1 0 0,-1 1 1,0-1-1,1 0 0,-1 1 0,0-1 1,1 0-1,-1 1 0,1-1 0,-1 1 1,0-1-1,1 1 0,-1-1 1,1 1-1,0 0 0,-1-1 0,1 1 1,-1 0-1,1-1 0,-1 2 0,-19 32 4,18-31-3,-1 5 1,0 0 0,0 0 0,1 1 0,0-1 0,1 1 0,0 0 0,0-1 0,1 1 0,0 9 0,1-3-14,0-1 1,1 1-1,1-1 0,7 23 0,-3-19 18,2 0 0,0-2-1,1 1 1,18 23 0,-13-19-20,22 39-1,-37-59 17,1 0-1,-1 0 0,1 0 1,-1 1-1,1-1 1,-1 0-1,0 0 0,1 1 1,-1-1-1,0 0 0,0 0 1,0 1-1,0-1 1,0 0-1,0 0 0,-1 1 1,1-1-1,0 0 1,-1 0-1,1 0 0,-1 0 1,1 1-1,-1-1 0,1 0 1,-2 1-1,0 1 7,0-1 0,-1 0 0,1 0 0,0 0 0,-1-1 0,1 1 0,-1 0 0,0-1 0,0 0 0,-3 2 0,-10 1-130,1 0 1,-1 0 0,-18 1-1,30-5-2,1 1-160,-1-1 0,1 0 0,0 0 0,-1 0 0,1 0 0,0 0 0,-1-1 1,1 1-1,0-1 0,-4-1 0,7 2 99,-1-1 1,1 1-1,-1 0 0,1-1 0,-1 1 1,1 0-1,-1-1 0,1 1 1,0-1-1,-1 1 0,1-1 1,-1 1-1,1-1 0,0 1 1,-1-1-1,1 1 0,0-1 0,0 1 1,-1-1-1,1 0 0,0 1 1,0-2-1,0 1-223,0-1 1,0 1-1,1-1 0,-1 1 1,1-1-1,-1 1 0,1-1 1,-1 1-1,1 0 0,0-1 1,-1 1-1,1 0 0,2-2 1,0-1-584,0 0 0,1 0 1,0 1-1,0-1 0,0 1 0,7-4 1,14-8-2307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59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224 157 104,'3'-3'549,"-1"0"0,0-1 0,1 1 0,-1-1 0,0 0-1,-1 0 1,1 1 0,-1-1 0,0 0 0,0-1 0,0 1 0,0 0 0,-1 0 0,1-7 0,-1 9-337,0 1-1,-1 0 1,1 0 0,0 0 0,0-1 0,-1 1 0,1 0 0,-1 0 0,1 0-1,-1 0 1,0 0 0,1 0 0,-1 0 0,0 0 0,0 0 0,1 0-1,-1 0 1,0 0 0,0 0 0,-2 0 0,1 0-51,0 0 0,0 0 0,0 1 0,0-1 0,0 1 0,0 0 0,-1 0 0,1 0 1,0 0-1,0 0 0,0 0 0,-1 0 0,1 1 0,0-1 0,-3 2 0,-3 0 141,1 1 0,0 1 0,0-1-1,0 1 1,1 0 0,-1 1 0,1-1 0,-6 7 0,-44 46 1746,47-47-1875,1 1 0,0 0 0,1 0 0,0 1 0,1 0 0,0 0 0,-6 22 0,10-29-122,0 1 0,0-1 0,1 0-1,0 1 1,1-1 0,-1 1-1,1-1 1,0 0 0,0 1-1,0-1 1,1 1 0,0-1-1,0 0 1,1 1 0,-1-1 0,1 0-1,0 0 1,0 0 0,1 0-1,0 0 1,5 8 0,-3-9-55,-1 0 1,1 0 0,0 0-1,0-1 1,0 0 0,0 1-1,0-2 1,1 1 0,-1-1-1,1 0 1,0 0 0,0 0-1,0-1 1,0 0 0,0 0-1,0 0 1,0-1 0,0 0-1,0 0 1,0-1 0,11-2-1,-10 2 1,-1-1-1,1 0 0,0 0 1,-1-1-1,1 1 1,-1-2-1,0 1 0,0-1 1,0 0-1,-1 0 0,1 0 1,-1-1-1,0 0 0,0 0 1,-1 0-1,1 0 0,-1-1 1,6-10-1,-4 2 7,-1 0 1,0-1-1,0 1 1,-2-1-1,1 0 1,-2 0-1,0 0 1,-1 0-1,-2-30 0,0 33 3,0 1-1,-1-1 0,0 1 0,-1-1 0,0 1 0,-1 0 0,0 0 0,-1 1 0,0-1 0,-1 1 0,0 0 0,0 1 0,-13-15 0,18 22-4,-1 1-1,1 0 0,0-1 0,-1 1 0,1 0 1,-1 0-1,0 0 0,1 0 0,-1 0 0,0 0 1,1 0-1,-1 0 0,0 1 0,0-1 0,0 1 0,0-1 1,0 1-1,0 0 0,0 0 0,0 0 0,0 0 1,-3 0-1,2 2 0,-1-1 0,1 0 0,0 0 0,0 1 1,0 0-1,1 0 0,-1 0 0,0 0 0,1 0 0,-1 0 0,1 1 1,-3 2-1,-2 4 0,0 1 0,1-1 0,0 1 0,1 0 0,0 1 0,-6 19 0,8-14-1,0 0-1,2-1 1,0 1 0,0 0-1,2 0 1,0 0-1,1 0 1,0 0 0,1-1-1,1 1 1,1-1 0,0 0-1,1 0 1,0-1-1,12 20 1,-15-30-9,-1 0 0,1 0-1,0 0 1,0 0 0,0-1-1,1 1 1,-1-1 0,1 0 0,0 0-1,0 0 1,0 0 0,0-1 0,0 1-1,1-1 1,-1 0 0,1-1 0,6 3-1,-5-3 3,1-1-1,-1 1 0,1-1 1,-1-1-1,1 1 0,-1-1 1,1 0-1,-1 0 0,1-1 1,-1 0-1,9-4 0,4-2 10,-1-2 1,-1 0-1,0-2 0,0 0 0,-1 0 0,-1-1 1,18-20-1,-13 11-3,-2 0 0,0-1 1,-1-1-1,-1 0 0,17-38 1,-33 62 0,0-1 1,1 1 0,-1 0-1,0 0 1,0-1-1,0 1 1,0 0 0,1 0-1,-1 0 1,0-1-1,0 1 1,1 0 0,-1 0-1,0 0 1,0 0-1,1 0 1,-1 0 0,0-1-1,0 1 1,1 0-1,-1 0 1,0 0 0,0 0-1,1 0 1,-1 0-1,0 0 1,0 0 0,1 0-1,-1 0 1,0 0-1,1 0 1,-1 0 0,0 1-1,0-1 1,1 0-1,-1 0 1,0 0 0,0 0-1,1 0 1,-1 0-1,0 1 1,0-1 0,0 0-1,1 0 1,-1 0-1,0 1 1,0-1 0,0 0-1,0 0 1,1 1-1,-1-1 1,0 0 0,0 0-1,0 1 1,0-1-1,0 0 1,0 0 0,0 1-1,0-1 1,0 0-1,0 0 1,0 1 0,7 15-2,54 134 112,-11-30-85,-47-112-27,-2-3 2,0-1 1,1 1-1,0-1 1,0 1-1,5 7 1,-5-15 3,0 1 0,0-1 0,-1 1 0,1-1 0,-1 1 1,1-1-1,0-4 0,-1 6-4,77-179-750,-27 60-3913,-49 114 4255,1 0 0,0 1 0,0 0-1,1-1 1,0 1 0,0 0 0,0 1 0,0-1-1,0 1 1,1 0 0,6-4 0,-10 6 403,1 1 1,0 0-1,0 0 0,0 0 1,-1 1-1,1-1 0,0 0 1,0 1-1,0-1 0,1 1 1,-1 0-1,0-1 0,0 1 1,0 0-1,0 0 0,0 0 1,0 1-1,0-1 0,0 0 1,0 1-1,0 0 0,0-1 0,0 1 1,0 0-1,0 0 0,0 0 1,-1 0-1,1 0 0,0 0 1,-1 1-1,1-1 0,-1 1 1,1-1-1,-1 1 0,3 2 1,7 12 1364,17 32-1,-19-30-339,23 31-1,-29-44-895,1-1 0,0 1-1,1-1 1,-1 0 0,1 0-1,0 0 1,0-1-1,0 1 1,0-1 0,9 3-1,-9-4-103,-1-1 0,1 0 0,-1 0 0,1-1 0,0 1 0,-1-1 0,1 0 0,0-1 0,0 1 0,-1-1 0,1 0-1,-1 0 1,1 0 0,-1-1 0,1 1 0,-1-1 0,0 0 0,0 0 0,0-1 0,0 1 0,0-1 0,0 0 0,-1 0 0,1 0 0,-1-1-1,0 1 1,0-1 0,3-4 0,-1 1 32,-1 1-1,1 0 1,-2-1 0,1 0-1,-1 1 1,0-1 0,0-1-1,-1 1 1,0 0-1,0-1 1,0 1 0,-1-1-1,-1 0 1,1 1 0,-1-1-1,-2-15 1,2 21-1,0 0-1,-1 0 1,1 0 0,-1 0 0,1 0 0,-1 0-1,0 0 1,0 0 0,0 0 0,0 0-1,0 0 1,0 0 0,-1 0 0,1 1 0,0-1-1,-1 1 1,0-1 0,1 1 0,-1-1 0,0 1-1,0 0 1,1 0 0,-1 0 0,0 0-1,0 0 1,0 0 0,0 1 0,0-1 0,-1 1-1,1-1 1,0 1 0,0 0 0,0 0 0,0 0-1,-1 0 1,1 0 0,0 0 0,0 0-1,0 1 1,0-1 0,0 1 0,0 0 0,-4 2-1,-3 0-29,1 1-1,0 0 0,1 1 1,-1-1-1,1 2 1,0-1-1,0 1 0,0 0 1,-7 10-1,1 0 12,2 1 0,0 0 0,1 1 0,0 0 0,2 0 1,0 1-1,1 0 0,1 1 0,1-1 0,0 1 0,2 0 0,0 1 0,2-1 0,0 0 0,2 22 0,-1-37-25,1-1 0,0 1 0,0 0-1,0 0 1,0-1 0,1 1-1,0-1 1,0 1 0,0-1-1,1 0 1,-1 0 0,1 0 0,0 0-1,0 0 1,0 0 0,1-1-1,-1 0 1,6 4 0,-3-4-3,0 1 0,0-1 0,0-1 1,1 1-1,-1-1 0,1 0 0,-1-1 0,1 0 1,0 0-1,0 0 0,11-1 0,3-1-4,0-1 0,1-1-1,-1-2 1,-1 0-1,1 0 1,-1-2-1,25-12 1,-17 5 0,0-1-1,-1-1 1,-1-2-1,-1-1 1,-1 0-1,0-2 0,-1-1 1,-2-1-1,0 0 1,-1-2-1,-2 0 1,29-52-1,-43 68 8,0 0-1,-1 0 1,0 0-1,0 0 1,-1-1-1,0 1 0,-1-1 1,1-10-1,-2 18-2,0-1-1,0 0 1,0 0-1,-1 1 1,1-1 0,-1 0-1,1 1 1,-1-1-1,0 0 1,0 1-1,0-1 1,-1 1-1,1-1 1,0 1-1,-1 0 1,0 0-1,1-1 1,-1 1 0,0 0-1,0 1 1,0-1-1,0 0 1,-1 1-1,1-1 1,0 1-1,-1-1 1,1 1-1,-1 0 1,1 0-1,-1 0 1,0 1 0,-4-2-1,4 2-4,0 0 1,-1 0-1,1 1 1,0-1-1,-1 1 0,1 0 1,0-1-1,-1 2 0,1-1 1,0 0-1,0 1 0,0-1 1,0 1-1,0 0 0,1 0 1,-5 3-1,-2 3-2,0 0 0,0 0-1,-9 12 1,12-12-14,0 0-1,1 1 1,0-1 0,0 1-1,1 0 1,0 0-1,1 1 1,0-1 0,-3 16-1,5-22 13,1 0 1,-1-1-1,1 1 0,0-1 0,0 1 1,0 0-1,0-1 0,1 1 0,-1 0 1,0-1-1,1 1 0,0-1 0,0 1 0,0-1 1,0 1-1,0-1 0,0 0 0,1 1 1,-1-1-1,1 0 0,-1 0 0,1 0 1,0 0-1,0 0 0,0-1 0,0 1 0,0-1 1,0 1-1,1-1 0,-1 1 0,0-1 1,1 0-1,-1 0 0,1-1 0,-1 1 0,1 0 1,0-1-1,-1 1 0,6-1 0,58 5-127,-49-5 93,-1 0 0,0 1 0,0 1 0,0 1 0,0 0 0,-1 2 0,29 10 0,-41-13 36,-1-1 0,1 1 1,-1 0-1,0 0 0,0 1 1,0-1-1,0 0 0,0 1 1,0-1-1,-1 1 0,1-1 1,1 6-1,14 40 12,-10-24-1,7 21 3,6 15-1565,-20-58 1282,1-1 0,0 0-1,0 0 1,0 1 0,0-1 0,0 0 0,0 0-1,0 0 1,0 0 0,0 0 0,1 0 0,-1-1-1,0 1 1,0 0 0,1-1 0,-1 1 0,1 0 0,-1-1-1,0 0 1,1 1 0,-1-1 0,1 0 0,-1 0-1,1 0 1,-1 0 0,1 0 0,-1 0 0,1 0 0,-1 0-1,1-1 1,-1 1 0,1-1 0,2 0 0,6-3-1261,0-1 0,0 1 0,16-11 0,-11 6-495,9-5-402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00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128 118 432,'39'-106'13600,"-35"94"-11554,-8 20-777,-7 22-152,-10 61 1115,-61 334-149,79-403-2327,-13 90-1037,-1-39-4650,7-87-5288,9 7 10708,-4-7-1698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01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17 180 472,'-3'-5'1388,"0"1"0,1-1 0,0 0 0,0 0 0,0 0 0,-1-5 0,29 22 2357,26 29-1066,-44-33-2523,0-1-1,1 1 1,0-1 0,1-1-1,-1 0 1,1 0-1,1-1 1,-1 0-1,14 4 1,-10-7-144,0 1 0,1-2 0,-1 1 0,0-2 0,1 0 0,-1-1 0,0 0 0,0-1 0,1-1 0,-1 0 1,-1-1-1,1-1 0,-1 0 0,1 0 0,-1-2 0,-1 1 0,1-2 0,-1 0 0,-1 0 0,1-1 0,-2 0 0,1-1 0,-1 0 1,-1-1-1,11-14 0,-15 18 21,-3 5-4,0 1-1,-1-1 0,0 0 1,1 1-1,-1-1 1,0 0-1,1 0 1,-1 0-1,0 0 1,-1 0-1,1 0 1,0 0-1,-1-1 1,1 1-1,-1 0 1,1 0-1,-1 0 1,0-1-1,0-3 0,0 6-15,0 0-1,-1 0 1,1 0-1,0-1 1,0 1-1,0 0 1,0 0-1,0 0 1,-1 0-1,1-1 1,0 1-1,0 0 0,0 0 1,-1 0-1,1 0 1,0 0-1,0 0 1,0 0-1,-1-1 1,1 1-1,0 0 1,0 0-1,-1 0 1,1 0-1,0 0 0,0 0 1,-1 0-1,1 0 1,0 0-1,0 0 1,-1 1-1,1-1 1,0 0-1,0 0 1,0 0-1,-1 0 1,1 0-1,0 0 0,0 0 1,-1 1-1,-10 9 142,-4 13-75,0 10 226,2 1 0,1 0 0,1 1-1,-11 68 1,20-89-230,0 1 0,-1 21 1,3-33-67,0 1 0,0-1 1,0 1-1,1-1 1,-1 1-1,1-1 1,0 0-1,0 1 1,0-1-1,0 0 0,1 1 1,-1-1-1,1 0 1,0 0-1,4 5 1,-5-7-10,0-1 0,1 1 1,-1-1-1,0 1 0,0-1 0,1 0 1,-1 1-1,1-1 0,-1 0 0,0 0 1,1 0-1,-1 0 0,0 0 1,1 0-1,-1-1 0,0 1 0,1 0 1,-1-1-1,0 1 0,1-1 1,-1 1-1,0-1 0,0 0 0,0 0 1,0 1-1,2-3 0,34-27-2,-33 26 3,46-46 9,-2-2 0,59-86 0,-101 128 7,6-10 99,-12 20-114,0 0 1,0 0 0,0 0 0,0 1-1,0-1 1,0 0 0,0 0 0,0 0-1,0 1 1,0-1 0,0 0 0,0 0-1,0 0 1,0 0 0,0 1 0,0-1-1,1 0 1,-1 0 0,0 0 0,0 1-1,0-1 1,0 0 0,0 0 0,0 0-1,1 0 1,-1 0 0,0 1 0,0-1-1,0 0 1,0 0 0,1 0 0,-1 0-1,0 0 1,0 0 0,0 0 0,0 0-1,1 0 1,-1 0 0,0 0 0,0 0-1,0 0 1,1 0 0,-1 0-1,0 0 1,0 0 0,0 0 0,1 0-1,-1 0 1,0 0 0,0 0 0,0 0-1,1 0 1,-1 0 0,0 0 0,0 0-1,0 0 1,0-1 0,0 1 0,1 0-1,-1 0 1,0 0 0,0 0 0,0-1-1,3 29 97,-2 0-1,-1 0 0,-1 0 0,-2 0 0,0 0 0,-2 0 0,-2-1 1,-13 39-1,16-54-88,7-20-36,26-57-106,-6 28 71,51-64 0,-58 83 49,0 0 0,2 1 0,0 1 0,38-27 0,-53 42 9,-1-1 1,1 0-1,0 1 1,-1 0-1,1-1 1,0 1-1,0 0 1,0 0-1,0 1 1,0-1-1,0 1 1,0-1-1,1 1 0,-1 0 1,6 1-1,-8 0 4,1-1-1,0 1 0,-1 0 0,1 0 0,-1 0 0,0 0 0,1 0 0,-1 0 0,0 1 0,1-1 1,-1 0-1,0 1 0,0-1 0,0 1 0,0-1 0,-1 1 0,1-1 0,0 1 0,-1 0 0,1-1 0,-1 1 1,1 0-1,-1-1 0,0 1 0,0 0 0,1 0 0,-1 0 0,-1-1 0,1 1 0,0 2 0,-4 34 33,-1 0 0,-1-1 0,-3 1 0,-1-1-1,-15 36 1,21-61-26,-4 17-7,51-70-60,-15 13 57,1 1 0,1 1-1,1 1 1,2 2-1,0 1 1,51-24-1,-71 40 5,31-13 9,-41 18-10,-1 0 0,1 0 0,-1 1 0,1-1 1,-1 1-1,1 0 0,0-1 0,-1 1 0,1 0 0,0 0 1,-1 1-1,1-1 0,-1 1 0,4 0 0,-5 0 5,1 0-1,-1 0 0,0 0 1,1 0-1,-1 1 1,0-1-1,0 0 1,1 1-1,-1-1 0,0 1 1,0-1-1,-1 1 1,1-1-1,0 1 1,0 0-1,-1-1 0,1 1 1,-1 0-1,0 0 1,1-1-1,-1 3 1,1 45 152,-1-22-91,0-23-59,1 1-1,0-1 1,0 0-1,0 0 0,0 0 1,0 0-1,1 0 0,0 0 1,-1 0-1,2-1 1,-1 1-1,0-1 0,1 1 1,-1-1-1,1 0 0,0 0 1,0 0-1,1 0 1,-1 0-1,0-1 0,6 4 1,-3-4-3,0 1 0,1-1 0,-1 0 0,0 0 0,1-1 0,-1 0 1,1 0-1,0 0 0,-1-1 0,1 0 0,-1 0 0,1-1 0,9-1 0,7-4 2,1 0 0,-1-2 0,0 0-1,0-2 1,-1 0 0,-1-2-1,0 0 1,0-1 0,-1-1-1,-1-1 1,0-1 0,-1-1 0,-1 0-1,-1-1 1,0-1 0,-2-1-1,0 0 1,-1 0 0,18-41-1,-29 58 10,0-1-1,-1 0 1,0 0-1,0 0 1,0 1-1,0-1 1,-1 0-1,1 0 1,-1 0-1,0 0 1,0-1-1,-1 1 1,1 0-1,-1 1 1,-1-7-1,1 9-4,0-1 0,0 0-1,0 0 1,-1 1 0,1-1 0,0 0-1,-1 1 1,0-1 0,1 1 0,-1 0-1,1 0 1,-1-1 0,0 1-1,0 0 1,0 0 0,0 1 0,0-1-1,0 0 1,0 1 0,0-1 0,0 1-1,0 0 1,0-1 0,0 1-1,0 0 1,0 0 0,0 0 0,0 1-1,-1-1 1,-1 1 0,-6 1-4,0 0 1,0 1-1,1 0 1,-1 0-1,1 1 1,0 1 0,0-1-1,0 1 1,1 1-1,0 0 1,0 0-1,0 0 1,1 1-1,-1 0 1,2 1-1,-1-1 1,1 1-1,-6 11 1,7-11-2,1-1 1,0 1 0,0 1-1,1-1 1,0 1-1,0-1 1,1 1 0,0 0-1,0 0 1,1 0-1,0 0 1,1 0 0,0 0-1,1 0 1,0 0-1,0 0 1,0-1-1,2 1 1,-1 0 0,6 12-1,-5-13-33,1-1 0,0 1-1,0-1 1,1 0 0,0-1-1,0 1 1,1-1 0,0 0-1,0-1 1,0 1 0,1-1-1,-1 0 1,1-1 0,0 1 0,14 4-1,-14-6-342,0-1-1,0 0 1,0-1 0,0 1-1,1-2 1,-1 1-1,0-1 1,1 0 0,-1 0-1,0-1 1,1 0 0,-1 0-1,0-1 1,0 0-1,0 0 1,0-1 0,13-6-1,-10 3-985,0 0-1,0-1 1,0 0-1,-1-1 1,0 0-1,-1 0 1,1-1-1,10-15 0,-7 6-1380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01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28 1720,'3'-22'13049,"2"16"-10305,4 13-3459,-9-6 517,1 0 0,-1 0 0,0 0 0,0 0 0,1 0 1,-1 0-1,0 0 0,0 0 0,0 0 0,0 0 1,0 0-1,0 0 0,-1 0 0,1 0 0,0 0 0,0 0 1,-1-1-1,1 1 0,0 0 0,-1 0 0,1 0 1,-1 0-1,1 0 0,-1 0 0,0-1 0,1 1 0,-1 0 1,0-1-1,1 1 0,-3 1 0,-24 20-6819,11-12 4365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07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400 0 1428,'-7'0'837,"1"1"0,0 0 0,-1 0 0,1 0 0,0 1 0,-1-1-1,1 2 1,0-1 0,-8 5 0,4-1-418,0 0 0,1 1 0,0 0-1,-15 15 1,5 1-193,0 0 0,1 2 1,-16 29-1,14-18 275,14-25-380,1 0 0,-2-1-1,1 0 1,-1 0-1,-1 0 1,0-1 0,0 0-1,-1-1 1,-12 10-1,14-12-250,-25 15-249,31-21 215,0 1-1,-1 0 1,1-1 0,0 0 0,0 1 0,0-1-1,0 1 1,0-1 0,0 0 0,-1 0-1,1 0 1,0 0 0,0 0 0,0 0 0,0 0-1,-1 0 1,1 0 0,0 0 0,0-1 0,0 1-1,0 0 1,0-1 0,0 1 0,0-1-1,-2 0 1,3 0-33,0 0 0,-1 1 0,1-1 0,0 0 0,0 0 0,0 0 0,0 1 0,0-1 0,0 0 0,0 0 0,0 0 0,0 1 0,0-1 0,0 0 0,1 0 0,-1 1 0,0-1 0,0 0 0,1 0 0,-1 1 0,1-1 0,-1 0 0,0 1 0,1-1 0,-1 0 0,2 0 0,18-24-918,-15 19 509,21-24 972,0 2 0,2 0-1,36-27 1,-24 25 3475,87-50 1,-125 79-3676,-1 0-1,1 0 1,0 1 0,0-1 0,0 1 0,0 0-1,0-1 1,0 1 0,-1 0 0,1 0 0,0 0 0,0 0-1,0 1 1,0-1 0,0 0 0,0 1 0,0-1-1,-1 1 1,1 0 0,2 1 0,37 25 664,-5-3-292,26 10 42,-49-25-501,1 0 0,1-2 0,-1 0 0,23 7 1,-22-10-364,1-1 1,-1 0 0,1-1 0,-1-1-1,1-1 1,0 0 0,-1-1 0,1-1-1,20-4 1,-18 1-1163,1 0 0,-1-2 0,0 0 0,-1-1 0,1 0 0,-2-2 1,20-13-1,-19 10-930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32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12 103 516,'52'-95'12263,"-52"94"-12192,0 1 0,0 0 0,0 0 0,0-1 0,0 1 0,0 0 0,0 0 0,0-1 0,0 1 0,0 0 0,0 0 0,0-1 0,1 1 0,-1 0 0,0 0 0,0-1 0,0 1 0,0 0 0,0 0 0,1 0 0,-1-1 0,0 1 0,0 0 0,1 0 0,-1 0 0,0 0 0,0 0 0,0-1 0,1 1 0,-1 0 0,0 0 0,0 0 0,1 0 0,-1 0 0,0 0 0,1 0 0,-1 0 0,0 0 0,3 11 1632,-3 17-228,-30 133 2519,16-102-3690,3 1 1,3 0-1,-1 97 0,9-142-293,2 0 1,0 0-1,0-1 1,1 1-1,1 0 1,1-1-1,0 0 1,10 19-1,-14-29-18,2-1 0,-1 1 0,0 0 0,1 0 0,0-1 0,0 0 0,0 1 0,0-1-1,0 0 1,1-1 0,-1 1 0,1 0 0,0-1 0,0 0 0,0 0 0,0 0-1,0-1 1,0 1 0,0-1 0,1 0 0,-1 0 0,0 0 0,1-1 0,-1 1-1,1-1 1,-1 0 0,0-1 0,1 1 0,-1-1 0,1 0 0,-1 0 0,4-1 0,9-4-72,-1-1 0,0 0 0,0-2 1,-1 1-1,0-2 0,-1 0 1,0 0-1,0-2 0,15-17 1,-4 3 30,-2-1 0,-1-2 1,29-50-1,-37 53 236,-2 0 1,11-34-1,-16 40 265,-7 20-439,0 1 0,0-1-1,0 0 1,0 0 0,0 0 0,0 0-1,0 0 1,0-1 0,0 1-1,0 0 1,0 0 0,-1 0 0,1 0-1,0 0 1,0 0 0,0 0 0,0 0-1,0 0 1,0 0 0,0 0 0,0 0-1,0 0 1,0 0 0,0 0-1,0 0 1,-8 12 35,-9 20-90,-41 153 99,52-158-48,1 0-1,2 0 1,1 1-1,0-1 1,4 30-1,-2-55-6,0 0-1,0 1 0,0-1 0,0 1 1,1-1-1,-1 0 0,1 1 0,0-1 1,0 0-1,0 0 0,0 1 1,0-1-1,0 0 0,0 0 0,1 0 1,-1 0-1,1 0 0,-1-1 0,1 1 1,0 0-1,0-1 0,0 1 1,0-1-1,0 0 0,0 0 0,0 1 1,0-1-1,0-1 0,1 1 0,2 1 1,-1-2 1,-1 0 0,1 0 0,0 0 0,0 0 0,0-1 0,0 0 0,-1 1 0,1-1 0,0-1-1,-1 1 1,1 0 0,-1-1 0,1 0 0,-1 0 0,0 0 0,1 0 0,-1 0 0,3-4 0,8-8 1,0 0 0,-1-1 0,-1 0 0,0-1 0,-2 0 0,0-1 0,0-1 0,12-31 0,-18 39-6,-1-1 0,1 1 0,-2-1 0,1 0 0,-1 0 0,-1 0 0,0 0 0,-1 0 0,0-1 0,-1 1 0,0 0 0,0 0 0,-1 0 0,-1 0 0,0 0 0,-7-17 0,7 23-34,0 0 0,0 1 0,-1-1 0,1 1 0,-1-1 0,0 1 1,0 0-1,0 1 0,-1-1 0,1 1 0,-1 0 0,0 0 0,0 0 0,0 0 0,0 1 0,-1 0 0,1 0 0,0 1 0,-1-1 0,0 1 0,1 0 0,-1 1 0,1-1 0,-1 1 0,-7 1 0,1 0-593,0 0-1,0 1 0,1 0 1,-1 1-1,1 1 1,-1 0-1,1 0 1,1 1-1,-1 0 0,0 1 1,-12 9-1,23-15 542,-20 18-3382,19-18 3209,1 1 1,-1 0-1,1-1 1,-1 1 0,1-1-1,0 1 1,-1 0 0,1-1-1,0 1 1,-1 0-1,1-1 1,0 1 0,0 0-1,-1 0 1,1-1 0,0 1-1,0 0 1,0 0 0,0 0-1,0-1 1,0 1-1,0 0 1,0 0 0,0-1-1,1 1 1,-1 0 0,0-1-1,0 1 1,1 0-1,0 0 1,5 6-2288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09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68 1728,'11'-25'4906,"-10"20"-4157,1 1 0,0 0 0,0 0 0,0 0 0,0 0 1,0 0-1,1 1 0,5-8 603,-6 15-972,0-1 0,-1 0-1,1 0 1,-1 1 0,0-1 0,0 1-1,-1-1 1,2 7 0,0 14 335,-1 1 1,-1 0-1,-2-1 1,-5 35-1,-27 99 968,20-101-1220,12-50-424,-72 331 1442,57-236-1094,-6 141 1,-12 305 393,26-439-602,-34 161 1,27-215-99,-28 66-1,38-108-65,-11 30 18,-20 76-1,11-33 121,16-58-93,-10 46 1,11-28-1,32-54 190,11-8-78,70-22 1,-30 12-142,13-8 23,427-151 88,-412 155-140,2 5 0,0 4-1,121-9 1,167 18-33,-209 9-5,258-33 49,-327 24 13,-79 11-27,0 1 1,1 1 0,-1 2 0,40 9-1,21 2 17,-62-13-7,-1-1 1,1-2 0,-1-1 0,0-2 0,57-16-1,-15 5-11,-65 15 5,0 1 0,0 0 1,0 0-1,0 1 0,0 1 0,0 0 0,0 0 0,0 0 0,15 8 0,23 4 30,17 7 15,-62-20-48,0 0 1,0 0-1,0-1 1,0 0-1,0 1 1,0-1-1,0 0 1,0 0-1,0-1 1,4 0-1,-6 1 1,0 0-1,0-1 1,0 1-1,0 0 1,-1-1-1,1 1 1,0-1-1,0 1 1,0-1-1,0 1 1,-1-1-1,1 0 1,0 1-1,-1-1 1,1 0-1,0 0 1,-1 0-1,1 1 1,-1-1-1,1 0 1,-1 0-1,0 0 1,1 0-1,-1 0 1,0 0-1,0 0 1,1 0-1,-1 0 1,0 0-1,0-1 1,-1-3-1,0 0 0,0 0 1,0 0-1,-1 0 0,0 0 0,0 0 0,0 1 1,0-1-1,-1 1 0,0-1 0,-5-5 1,-40-45-7,46 52 8,-165-172 61,99 120 74,68 54-111,4 3-29,0 0 0,-1 1 0,1-1 1,0 1-1,-1 0 0,6 6 0,0-1-1,132 117-44,-135-118 53,1 1 0,-1 0 1,0 1-1,-1-1 0,0 1 1,0 0-1,-1 0 0,0 0 1,-1 1-1,0 0 0,0-1 1,-1 1-1,0 0 0,-1 0 1,0 0-1,-1 1 0,0-1 1,0 0-1,-1 0 0,-4 17 1,2-9-87,-2 0 0,0 0 0,-1-1 0,-1 1 0,-1-1 0,0-1 0,-1 0 0,-1 0 0,-1 0 0,-16 18 0,20-26-301,-32 32-1555,37-38 1276,-1 0 1,1-1-1,-1 1 1,0 0 0,0-1-1,1 1 1,-1-1-1,-4 1 1,-12-7-8893,8-6 533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11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1689 112,'3'1'8132,"11"0"-6344,-4-6-1309,0-1 0,0-1 1,0 0-1,0 0 0,-1-1 1,-1 0-1,1-1 0,-1 0 1,-1 0-1,0-1 0,0 0 1,-1 0-1,0 0 0,6-15 1,6-18 731,-3-1 0,14-60 0,-23 81-883,0 2-223,1 0 0,1 0 0,1 0 0,0 1 0,2 1 0,13-20 0,105-146 958,-122 176-1037,1 1 0,0-1 0,0 2 0,1-1 0,0 1 0,1 0 0,16-8 0,-2 2 99,1 2-1,29-9 1,-51 19-106,0-1 0,0 1 0,1 1 0,-1-1 1,0 0-1,1 1 0,-1 0 0,1 0 0,-1 0 0,0 0 0,1 0 1,-1 1-1,0 0 0,1-1 0,-1 1 0,0 0 0,0 1 0,1-1 1,-1 0-1,0 1 0,0 0 0,-1 0 0,1 0 0,0 0 0,-1 0 1,1 0-1,-1 1 0,0-1 0,1 1 0,-1 0 0,2 4 0,4 8 62,0 0-1,-1 1 0,-1 0 0,-1 0 1,4 19-1,-5-21-83,26 139 191,-29-150-188,0 0-1,0 1 0,1-1 0,-1 0 0,1 1 1,0-1-1,0 0 0,0 0 0,0 0 1,1-1-1,-1 1 0,1-1 0,0 1 1,-1-1-1,1 0 0,0 0 0,0 0 1,1 0-1,-1 0 0,5 1 0,-4-1 9,47 34 50,-41-28-53,0 0-1,0-1 1,23 12 0,-23-14-1,1-1 0,0-1 0,0 0 0,0 0 0,0-1 1,0 0-1,1-1 0,16 0 0,-21-1-4,0-1 0,0 0 0,-1 0 0,1 0 0,0-1 0,-1 0-1,0 0 1,1-1 0,-1 0 0,0 0 0,0 0 0,0-1 0,-1 0 0,1 0 0,7-7 0,0-4 4,0-1 0,-1-1 0,-1 0 0,-1 0 0,0-1 0,11-29 0,35-121 7,-52 157-12,156-470-83,-153 464 70,15-41-14,2 2-1,3 2 1,48-76-1,-49 93 0,-8 10 2,2 0 1,1 1 0,29-28 0,-49 52 27,0 1 0,0 0 0,0 0 0,1 0 0,-1 0 0,0 0 0,1 1 0,-1-1-1,1 0 1,-1 1 0,1-1 0,-1 1 0,1-1 0,0 1 0,-1 0 0,1 0 0,-1-1 0,1 1 0,0 0 0,-1 0 0,1 1 0,0-1 0,1 1 0,0 0 7,-1 0 0,1 0 0,-1 1 0,1 0 0,-1-1 0,1 1 0,-1 0 0,0 0 0,0 0 0,0 0 0,3 5 0,2 3 30,-1 1 1,0-1 0,-1 1 0,0 0 0,3 12-1,14 53 118,-3 1 1,-3 1-1,10 155 0,-23-104-5,7 93 10,-8-210-158,1-1 0,0 0 0,0 0 0,1 0 0,0-1 0,1 1 0,1-1 0,-1 0 0,2 0 0,-1-1 0,1 0 0,1 0 0,-1 0 0,1-1 0,1 0 0,0-1-1,0 0 1,0 0 0,17 8 0,-19-11-3,1-1-1,0 0 0,-1 0 1,1-1-1,0 0 0,0 0 1,0-1-1,1 0 0,-1 0 1,10-1-1,11-2-7,46-9 1,4 0-2,221-29 8,-261 34 1,-6 2-3,65 1-1,-68 3 5,-30 0 20,-11 1-3891,-8-5-8252,6 1 7338,2 1 1623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15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1450 11 1300,'-19'-4'641,"-1"1"-1,0 1 1,0 1-1,0 1 0,0 1 1,0 0-1,0 1 1,1 2-1,-1 0 1,1 1-1,0 0 1,-20 10-1,-8 5 61,2 2-1,1 1 1,-68 49-1,46-22 16,3 3-1,2 2 1,3 3-1,2 3 1,3 1-1,2 4 0,-76 131 1,65-82-196,4 2 0,6 4 0,6 1-1,-39 155 1,58-165-368,5 0 0,5 1 0,4 1 0,6 1-1,5-1 1,4 1 0,6-1 0,4 0 0,6-1 0,5 0 0,72 213-1,-53-220-103,5-1-1,4-2 0,4-3 1,107 144-1,-153-231-33,1-1-1,0-1 0,0 1 1,1-2-1,1 0 1,14 10-1,-23-17-4,1-1 0,1 0 0,-1 1 0,0-2 0,0 1 0,1 0-1,-1-1 1,1 0 0,-1 0 0,1 0 0,0-1 0,-1 1 0,1-1 0,0 0 0,-1 0 0,1-1 0,0 0-1,-1 0 1,1 0 0,-1 0 0,1 0 0,-1-1 0,0 0 0,5-2 0,0-1 13,-1-1 0,0 1 0,0-1 1,-1-1-1,0 0 0,0 0 0,0 0 0,-1-1 1,0 1-1,0-2 0,-1 1 0,8-18 0,-10 20-106,-1 0-1,0 0 0,0 0 0,-1 0 1,0 0-1,0 0 0,0-1 1,-1 1-1,0 0 0,0 0 0,0-1 1,-1 1-1,0 0 0,0 0 0,-1 0 1,0-1-1,0 2 0,0-1 0,-1 0 1,1 0-1,-5-5 0,-32-45-6847,14 21-1610,18 26 6019,-2 3 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1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5 480,'-2'0'517,"0"-1"0,0 0 1,0 0-1,0 1 0,-1-1 0,1 1 1,0-1-1,0 1 0,-1 0 0,1 0 1,0 0-1,-1 0 0,1 1 0,0-1 0,0 1 1,-1-1-1,1 1 0,0 0 0,0 0 1,0 0-1,-3 1 0,4 0-267,0 0 0,0-1 0,-1 1 0,1 0 0,0 0-1,1 0 1,-1-1 0,0 1 0,1 0 0,-1 0 0,1 0 0,-1 0 0,1 1 0,0-1 0,0 0 0,0 0-1,0 0 1,1 3 0,2 12 215,0 0 0,2-1 0,0 0 0,10 22 0,2-1-1,1-1 0,2-1 0,32 42-1,83 89 109,-19-49-393,3 4-91,-116-118-103,1 1 25,-1 0 1,0 0-1,0 0 1,0 0-1,3 8 1,-5-11-1,-1 0 0,0 0 1,1 0-1,-1 0 0,0 0 1,0 0-1,0 0 0,0 0 0,0 0 1,0-1-1,0 1 0,0 0 1,0 0-1,0 0 0,-1 0 0,1 0 1,0 0-1,-1 0 0,1 0 1,0 0-1,-1-1 0,1 1 1,-1 0-1,0 0 0,1-1 0,-1 1 1,1 0-1,-1-1 0,0 1 1,0 0-1,1-1 0,-1 1 1,0-1-1,0 1 0,0-1 0,-1 1 1,-30 13 195,0-1 1,-60 14 0,-74 7-10,84-18-178,58-10-934,36-13-7536,23-18 304,-23 13 5233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18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1 184,'-10'12'4822,"-34"44"-3484,-50 89 1149,-96 130 469,172-253-2789,0 0-46,0 0-1,2 1 1,-24 45-1,40-63-286,8-7-120,7-8-308,20-29-704,-1-3 0,38-62 0,-55 73 1218,-2 0-1,-1 0 1,-2-2 0,-1 0-1,12-58 1,-23 90 82,4-19 10,1 1 0,9-25 0,-13 40 40,1 0-1,0 0 1,-1 1 0,1-1 0,0 0 0,1 1-1,-1 0 1,1-1 0,0 1 0,-1 0 0,1 0-1,0 0 1,1 1 0,-1-1 0,0 1-1,1 0 1,7-4 0,-8 6 13,0 0 1,-1 0-1,1 0 0,0 0 1,0 0-1,0 1 0,-1-1 1,1 1-1,0 0 1,-1 0-1,1 0 0,-1 0 1,1 0-1,-1 1 0,1-1 1,-1 1-1,0 0 0,0-1 1,0 1-1,0 0 0,0 0 1,3 4-1,5 6 245,0 0-1,12 22 1,-1 0 18,2 0 0,1-1-1,1-2 1,2 0 0,42 36 0,-55-55-292,1-1-1,-1 0 1,2-1 0,-1-1-1,2 0 1,-1-1-1,1-1 1,0-1-1,0 0 1,1-1-1,0-1 1,0-1-1,0 0 1,23-1 0,-11-1-95,-14 0-180,0-1 0,0 0 1,0-1-1,0-1 0,0-1 1,23-6-1,-39 9 168,0 0-1,1 0 1,-1 0 0,0 0 0,1 0-1,-1 0 1,0 0 0,0 0-1,1 0 1,-1 0 0,0 0-1,1 0 1,-1 0 0,0-1 0,0 1-1,1 0 1,-1 0 0,0 0-1,0 0 1,1-1 0,-1 1 0,0 0-1,0 0 1,0-1 0,1 1-1,-1 0 1,0 0 0,0-1-1,0 1 1,0 0 0,0 0 0,0-1-1,1 1 1,-1 0 0,0-1-1,0 1 1,0 0 0,0-1-1,0 1 1,-13-6-1974,-22 1-1035,21 5 1756,-2 0-174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19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36 340,'2'-26'2748,"0"16"-1557,-2 14 219,12 107 615,20 392 840,-12-145-1918,51 573 2365,-32-291-882,107 569-467,-94-831-1253,-29-191-338,29 438 1063,-52-566-1184,-11 86-1,1-40-17,3 50-41,7-155-187,0 0-1,0 1 1,0-1 0,0 0-1,0 1 1,0-1 0,0 0-1,0 0 1,0 1 0,0-1 0,0 0-1,1 1 1,-1-1 0,0 0-1,0 0 1,0 1 0,0-1-1,0 0 1,1 0 0,-1 1-1,0-1 1,0 0 0,0 0-1,1 0 1,-1 1 0,0-1-1,0 0 1,1 0 0,-1 0-1,0 0 1,1 1 0,15-1 139,-6 0-78,14-1 50,-1-1 1,1-1-1,-1-1 0,41-12 1,89-42 106,-59 21-57,238-87 269,-260 96-348,90-23 0,-119 41-77,1 2-1,-1 2 1,73-1-1,367 32 439,-244-8-244,427 5-180,-536-26-22,0-6 0,0-5 0,141-35 0,-39-4 19,336-34 0,-272 36-39,-134 19 6,518-56 35,-21 49 65,-551 34-100,442-41-9,-172 9 41,-172 24-8,68-1 8,-228 16-24,0 2 0,0 2 0,-1 2 0,0 2 0,0 2 0,46 17 0,-82-25-2,1 1 5,0-1 0,0 0 0,0-1 0,1 0 0,18 1 0,-29-3 9,-21-15-64,1 3-63,12 9 4,0-1 1,0-1 0,1 0-1,-1 0 1,1 0-1,0-1 1,1 0-1,-1 0 1,1-1 0,0 0-1,1 0 1,0 0-1,-9-16 1,-70-195-388,68 173 558,10 27 30,-1 0 1,-12-24 0,19 41-67,-1-1 1,0 1 0,0 0-1,0-1 1,0 1-1,0 0 1,0 0-1,0-1 1,0 1-1,0 0 1,-1 0 0,-2-1-1,4 2-15,-1 0 0,1 0 0,-1 0 0,0 0-1,1 0 1,-1 0 0,1 0 0,-1 0 0,1 1 0,-1-1-1,0 0 1,1 0 0,-1 1 0,1-1 0,-1 0 0,1 1-1,-1-1 1,1 0 0,-1 1 0,1-1 0,0 1 0,-1-1-1,1 1 1,0-1 0,-1 1 0,1-1 0,0 1 0,-1-1-1,1 1 1,0-1 0,0 1 0,0 0 0,0-1 0,0 1-1,-1-1 1,1 1 0,0 0 0,1 0 0,-2 4 4,0-1-1,1 1 1,0 0 0,0-1 0,1 1-1,-1-1 1,1 1 0,0 0 0,0-1-1,0 0 1,1 1 0,-1-1 0,1 0-1,5 8 1,0 0 20,0 0 0,1-1 0,17 18 0,30 25 75,-25-26-41,33 40-1,-56-59-48,0 0 0,0 1 0,-1 0 0,-1 0 0,1 0 1,-2 0-1,1 1 0,-2 0 0,4 13 0,-6-17-5,-1 0 1,0 0 0,0-1-1,0 1 1,-1 0 0,0 0-1,0 0 1,-1 0 0,1-1-1,-2 1 1,1-1 0,-1 1-1,0-1 1,0 0-1,-1 0 1,1 0 0,-8 8-1,-8 8-84,0-1 0,-42 35 0,49-46-13,-19 15-1724,-2 0 1,-69 39-1,57-41-2952,-1-2 0,-50 15 0,50-21 1299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20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194 144 524,'2'-9'1148,"15"-83"3606,-15 50 728,-3 46-5249,-1 1 0,1-1 0,-1 1 0,0-1 0,0 1 0,0-1 0,-1 0 0,-3 4 0,-4 8 156,-126 243 1242,88-171-1443,197-324-949,-67 110 744,-81 126 18,-1-1 0,1 0 0,-1 1 0,1-1 0,-1 0-1,1 1 1,-1-1 0,1 1 0,-1-1 0,1 1 0,0-1-1,-1 1 1,1-1 0,0 1 0,0 0 0,-1-1 0,1 1-1,0 0 1,0-1 0,-1 1 0,1 0 0,0 0 0,0 0-1,0 0 1,-1 0 0,1 0 0,1 0 0,0 1 3,1 0 0,-1-1 1,0 1-1,0 0 0,0 1 1,0-1-1,-1 0 0,1 0 1,0 1-1,2 1 1,5 7 40,0 0 0,13 19 0,-18-23-21,15 21-47,-4-3 94,2-2 0,22 24 0,-33-40-145,-1-1-1,1 0 1,0 0-1,0-1 1,0 1-1,1-1 1,0-1-1,0 1 1,0-1-1,0 0 1,0-1 0,14 3-1,-16-5-269,0 1-1,0-1 1,0-1 0,0 1-1,0-1 1,-1 0 0,1 0-1,0-1 1,6-2-1,-9 4 62,-1 0 0,1-1 0,-1 0-1,1 1 1,-1-1 0,1 0-1,-1 0 1,0 0 0,1 0-1,-1 0 1,0 0 0,0 0-1,1 0 1,-1-1 0,0 1-1,0 0 1,-1-1 0,1 1-1,0 0 1,0-1 0,-1 1-1,1-1 1,-1 0 0,1 1-1,-1-1 1,0 1 0,1-1-1,-1 0 1,0 1 0,0-1 0,0-2-1,-4-7-1822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21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9 456,'-11'-3'2335,"-6"-2"2105,18 5-4331,0 1 1,0-1-1,0 1 0,-1-1 1,1 1-1,0-1 1,0 1-1,-1 0 0,1-1 1,0 1-1,-1 0 1,1 0-1,0-1 1,-1 1-1,1 0 0,-1 0 1,1 0-1,-1 0 1,0 0-1,0 0 0,1 0 1,-1 0-1,0 2 1,6 29 1223,-5-26-980,58 370 5518,-49-287-5067,-4 0 0,-7 143 0,-11-135-142,6-61-405,0 51-1,5-82-242,1 0 0,0-1-1,1 1 1,-1 0 0,1-1-1,0 1 1,0 0 0,0-1-1,1 1 1,3 5 0,-4-9-7,0 0 0,0 1 0,0-1 0,0 0 0,1 0 0,-1 0 0,0-1 0,1 1 0,-1 0 0,1 0 0,-1-1 0,1 1 0,-1-1 0,1 1 0,-1-1 0,1 0 0,0 0 0,-1 1 0,1-1 0,-1 0 0,1 0 0,0-1 1,-1 1-1,1 0 0,-1 0 0,1-1 0,0 1 0,-1-1 0,1 0 0,-1 1 0,0-1 0,3-1 0,96-41 148,-10 3-56,132-37 0,-199 70-88,1 1 1,0 1 0,1 1-1,-1 1 1,1 1-1,0 2 1,-1 0 0,50 8-1,-48-5 9,-25-3-18,-1 0 0,1 0 0,0 0 0,0 1 0,-1-1-1,1 0 1,0 0 0,0 0 0,-1 0 0,1 0 0,0-1 0,0 1 0,0 0 0,-1 0 0,1 0 0,0-1 0,-1 1 0,1 0-1,0-1 1,-1 1 0,1-1 0,0 1 0,-1-1 0,1 1 0,-1-1 0,1 1 0,0-1 0,0-1 0,1 0 52,-2 2-56,0 0 1,0 0-1,0-1 0,0 1 1,0 0-1,0 0 0,1 0 0,-1 0 1,0 0-1,0 0 0,0 0 1,0-1-1,0 1 0,0 0 1,0 0-1,0 0 0,0 0 1,0 0-1,0-1 0,0 1 0,0 0 1,0 0-1,0 0 0,0 0 1,0 0-1,0-1 0,0 1 1,0 0-1,0 0 0,0 0 1,0 0-1,0 0 0,0-1 1,0 1-1,0 0 0,0 0 0,-1 0 1,1 0-1,0 0 0,0 0 1,0-1-1,0 1 0,0 0 1,0 0-1,0 0 0,-1 0 1,1 0-1,0 0 0,0 0 1,0 0-1,0 0 0,0 0 0,-1 0 1,1 0-1,0 0 0,0 0 1,45-34-1123,-42 31 1123,-1 2 1,0-1 0,0 1 0,0-1 0,0 1 0,1 0 0,-1 0 0,0 0 0,1 0 0,-1 0 0,0 0 0,1 1 0,-1-1 0,5 1 0,-22-2-3152,-31-7-10426,37 7 11266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22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31 653 372,'-3'2'499,"0"0"0,1 0-1,-1 0 1,1 0 0,0 1 0,-1-1-1,1 1 1,0-1 0,0 1 0,1 0-1,-1 0 1,1 0 0,-2 3 0,3-6-425,1 1 0,-1-1 0,1 0 0,-1 0 0,0 1 1,1-1-1,-1 0 0,1 0 0,-1 0 0,1 0 0,-1 0 1,1 1-1,-1-1 0,1 0 0,-1 0 0,1 0 0,-1 0 0,1 0 1,-1-1-1,1 1 0,-1 0 0,1 0 0,-1 0 0,0 0 1,1 0-1,-1-1 0,1 1 0,-1 0 0,1-1 0,16-6 644,15-13-32,-2-1 1,-1-1-1,48-49 1,-29 26-294,27-23 269,-4-4 1,-2-3 0,61-89-1,-49 50-242,-72 105-451,-6 6-1396,-10 4-920,5 0 1856,-1 0 0,1 0-1,0 1 1,0-1 0,1 0-1,-1 1 1,0-1 0,0 1-1,1-1 1,-2 3 0,-9 6-2386,1-3 581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23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215 102 580,'-5'0'469,"0"1"-1,0 0 1,0 0-1,0 0 1,0 0-1,1 1 1,-1-1-1,0 1 0,1 1 1,0-1-1,-1 0 1,1 1-1,0 0 1,0 0-1,0 0 1,1 1-1,-5 4 1,-6 9-137,2 0-1,-21 35 1,-1 1 632,-3 9-98,63-84-70,27-40-283,-4-2 0,48-82 0,-87 128-2,-10 16-480,1 1 0,-1-1-1,1 0 1,0 1-1,-1-1 1,1 1-1,0-1 1,0 1 0,0-1-1,0 1 1,0 0-1,1-1 1,-1 1-1,0 0 1,1 0 0,-1 0-1,0 0 1,1 0-1,-1 0 1,1 0 0,0 1-1,-1-1 1,1 1-1,-1-1 1,1 1-1,0-1 1,0 1 0,-1 0-1,1 0 1,0 0-1,0 0 1,-1 0-1,1 0 1,0 0 0,-1 1-1,1-1 1,0 1-1,-1-1 1,4 2-1,40 14 163,0 2-1,-1 1 1,51 32-1,-44-24-161,-5 2 7,15 7-1450,-51-34-448,-11-8-1374,-13-8-1239,-11 3 862,11 7 1707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32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82 218 300,'121'-197'17306,"-120"196"-17250,11-18 3457,-10 20-1934,-4 14-1355,-11 44 272,-45 168 196,-56 138-1885,108-345 592,-15 57-2561,20-71 2060,0 0 0,0 0 1,1 0-1,0 0 0,1 11 0,-1-16 1029,0-1-1,0 0 1,0 0-1,0 0 1,0 0-1,0 0 1,0 0-1,0 0 1,0 1-1,0-1 1,0 0-1,0 0 1,1 0-1,-1 0 1,0 0-1,0 0 1,0 0-1,0 0 1,0 1-1,0-1 1,0 0-1,0 0 1,0 0-1,0 0 1,1 0-1,-1 0 1,0 0-1,0 0 1,0 0-1,0 0 1,0 0-1,0 0 1,0 0-1,1 0 1,-1 0-1,0 0 1,0 0-1,0 0 1,0 0-1,0 0 1,0 0-1,0 0 1,1 0-1,-1 0 1,0 0-1,0 0 1,0 0-1,0 0 1,0 0-1,0 0 1,0 0-1,1 0 1,-1 0-1,0 0 0,0 0 1,0-1-74,0 1 73,0 0 1,0 0-1,0 0 1,0 0-1,9-11-2438,5-16-871,-9 11 1646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23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6 1300,'-4'-5'7569,"-6"28"-5275,-9 37-888,14-35-700,1 0 0,1 1 0,2-1 0,1 42 0,19 104 1135,-8-83-1278,-7-53-402,28 331 1727,-9-93-1255,-14-230-558,-6-43-67,1 0-1,-1 0 1,0 0-1,0-1 1,0 1-1,0-1 1,6-1 0,475-157 106,-422 141-132,166-42 48,-181 50-21,0 2 1,91-2-1,-138 10-9,0 0 0,1 0 1,-1 0-1,0 0 0,1-1 0,-1 1 0,0 0 0,1 0 0,-1 0 0,0 0 0,0 0 0,1 0 0,-1 1 0,0-1 0,1 0 1,-1 0-1,0 0 0,0 0 0,1 0 0,-1 0 0,0 0 0,0 1 0,1-1 0,-1 0 0,0 0 0,0 0 0,1 1 0,-1-1 1,0 0-1,0 0 0,0 1 0,1-1 0,-1 0 0,0 0 0,0 1 0,0-1 0,0 0 0,0 1 0,-7 10 59,4-9-123,1-1 0,0 1 0,0 0 0,-1-1 0,1 1 0,0-1 0,-1 0 1,0 0-1,1 0 0,-4 1 0,-2-3-1180,0 0-1,-1-1 1,1 0-1,0 0 1,0-1-1,1 0 1,-1 0 0,-8-5-1,-31-11-5859,29 14 4882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24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27 815 1872,'-20'1'5141,"14"-1"-2162,14-8-1419,-1 2-1233,561-487 3793,-548 476-4026,89-82 315,-96 86-322,-1-1-1,0-1 0,-1 0 1,-1 0-1,16-32 0,-25 43-79,0-1 1,0 1-1,-1 0 0,1-1 0,-1 1 1,0 0-1,0-1 0,-1 1 0,1-1 1,-1 1-1,0 0 0,0 0 0,0-1 1,-3-4-1,4 9-55,-1-1 0,0 1 0,0-1 1,1 1-1,-1 0 0,0-1 0,0 1 0,1 0 0,-1 0 1,0 0-1,0-1 0,0 1 0,0 0 0,0 0 0,1 0 1,-1 0-1,0 0 0,0 0 0,0 1 0,0-1 0,1 0 1,-1 0-1,0 1 0,-1 0 0,-22 6-1074,-40 27-1251,50-25 2151,0-1-1,-1-1 0,-24 9 1,37-16 225,1-1 0,-1 1 0,0-1 0,0 0 0,1 0 0,-1 0 0,1 1 0,-1-2 0,1 1 0,-1 0 0,1 0 0,0 0 0,0 0 0,-1-1 0,1 1 0,0-1 0,0 1 0,0-1 0,0-1 0,-22-33 1079,20 26 711,7 8-944,19 13-812,11 3-81,60-5-248,19 3-901,-99-10 688,-1 1 1,1 1 0,-1 0-1,1 1 1,21 11 0,-32-14 271,0 0 1,0 0 0,0 0-1,-1 0 1,1 1-1,-1-1 1,0 1 0,1 0-1,-1-1 1,0 1 0,-1 0-1,1 0 1,0 0-1,-1 1 1,0-1 0,2 4-1,3 9-1368,7-6-1909,-8-9 1922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25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158 180 696,'2'-12'846,"0"-1"-1,0 1 1,2 0 0,-1 0-1,2 0 1,-1 1 0,2-1-1,-1 1 1,10-13 2126,-17 26-1605,-10 8-228,-13 18-462,-6 19 266,1 1 0,2 2 0,-36 88 0,60-127-897,3-10-39,-1 1 1,1 1-1,0-1 1,0 0-1,1 0 1,-1 0-1,0 0 0,1 1 1,-1-1-1,1 0 1,0 0-1,0 1 1,0 3-1,32-38 68,-4-7-80,-1 0 0,-2-2 0,-3 0 0,0-2 0,23-71 0,-39 92 9,-6 18-2,1 1-1,0-1 1,0 0-1,0 0 0,0 1 1,1-1-1,-1 1 1,1 0-1,0-1 1,0 1-1,3-4 0,-5 7-1,1 0 0,-1 0 0,1 0 0,-1 1 0,0-1 0,1 0 1,-1 0-1,1 0 0,-1 0 0,1 1 0,-1-1 0,1 0 0,-1 0 0,0 1 0,1-1 0,-1 0 0,0 1 0,1-1 0,-1 0 0,0 1 0,1-1 0,-1 0 0,0 1 0,0-1 0,1 1 0,-1-1 0,0 1 0,0-1 0,0 1 0,0 0 0,8 15 3,140 352 1764,-96-212-1186,-3-10-260,-39-121-297,1 0 0,1-1 0,24 36 0,-33-56-54,0 0 0,0 1 0,0-1 1,1-1-1,0 1 0,0 0 0,0-1 1,0 0-1,0 0 0,1 0 0,-1 0 0,8 3 1,16-2-7806,-44-4-2838,1 0 8965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26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21 508,'0'-1'473,"-1"-1"-1,1 1 1,-1 0 0,1-1-1,-1 1 1,0 0-1,0-1 1,0 1 0,1 0-1,-1 0 1,0 0-1,-1-1 1,1 1 0,-1-1-1,1 2-303,1 0-1,-1 0 1,1 0-1,-1 0 0,1 0 1,-1 0-1,1 0 1,-1 0-1,1 0 1,-1 0-1,1 0 0,-1 0 1,1 0-1,-1 0 1,1 0-1,-1 0 1,1 1-1,-1-1 0,1 0 1,0 0-1,-1 1 1,1-1-1,-1 0 1,1 0-1,0 1 0,-1-1 1,0 1-1,-3 5 314,0 0-1,0 0 1,1 0-1,-1 0 1,-2 8-1,1 1 8,0 0 0,0 0 0,1 0 0,1 1 0,-2 30 1,5 83 1264,1-65-1060,9 136 584,-1 53-588,-11-217-605,-12 66 0,14-102-83,0 0-1,0 1 1,0-1 0,-1 0 0,1 1 0,0-1 0,0 0-1,0 1 1,0-1 0,0 1 0,0-1 0,0 0 0,0 1 0,0-1-1,0 0 1,0 1 0,0-1 0,0 0 0,1 1 0,-1-1-1,0 0 1,0 1 0,0-1 0,0 0 0,1 1 0,-1-1 0,0 0-1,0 0 1,0 1 0,1-1 0,-1 0 0,0 0 0,0 1-1,1-1 1,13-3 41,24-21-3,-28 17-34,23-11-4,1 0 0,0 3 0,64-21 0,115-18-61,-175 45 88,491-82-62,-350 86-27,-123 5 44,-55 0 13,-28-10-4850,-66-48-10590,74 48 13189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26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9 542 408,'-9'-2'9128,"35"-7"-6689,33-26-997,-2-2 0,72-63 0,37-25 167,-57 54-537,135-67 1,-203 118-1208,-32 15-828,-29 14-1177,-130 75-11522,117-69 11131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27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106 154 948,'0'0'281,"-1"0"1,0 1-1,1-1 0,-1 1 0,0-1 1,1 0-1,-1 1 0,1-1 1,-1 1-1,1 0 0,-1-1 0,1 1 1,0-1-1,-1 1 0,1 0 1,0-1-1,-1 1 0,1 0 0,0-1 1,0 1-1,-1 0 0,1-1 0,0 1 1,0 1-1,-5 25-450,3-16 867,-49 191 3264,14-98-1994,49-178-1773,8-9-163,3 2 0,49-116-1,-48 153 114,-23 41-123,1 0 0,1 0 0,-1 0 0,0 0 0,1 1 1,-1-1-1,1 1 0,0 0 0,0-1 0,0 1 0,4-2 0,-5 4-5,0 0-1,1 0 0,-1 0 0,0 0 0,1 0 0,-1 0 0,0 1 0,0-1 0,1 1 1,-1-1-1,0 1 0,0 0 0,0 0 0,0 0 0,0 0 0,0 0 0,0 1 1,2 1-1,36 30 378,-33-27-307,56 60 701,-51-51-680,1 0 1,1-2 0,0 1 0,1-1 0,1-1-1,17 11 1,-27-20-238,0 1 1,0-1-1,0-1 0,1 1 0,-1-1 0,1 0 0,-1 0 0,1-1 1,-1 0-1,1 0 0,0 0 0,0-1 0,0 0 0,-1-1 0,1 1 1,0-1-1,-1 0 0,14-5 0,-19 6-101,1-1 0,-1 0 0,0 0 0,0 0 0,0 0 0,1 0 0,-1 0 0,0 0 0,0 0 0,0 0 0,-1 0 0,1 0 0,0-1 0,0 1 0,-1 0 0,1-1 0,0 1 1,-1 0-1,0-1 0,1 1 0,-1-1 0,1-2 0,-1 1-264,0 1 0,0-1 0,0 0 0,0 1 0,0-1 0,-1 0 0,1 0 0,-1 1 0,0-1 1,1 1-1,-3-5 0,-6-6-1726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28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1 584,'1'0'206,"-1"0"1,1 0-1,0 0 0,-1 0 0,1 0 1,0 0-1,-1 0 0,1 0 0,0 0 1,-1 0-1,1 0 0,-1 0 1,1 1-1,0-1 0,-1 0 0,1 0 1,-1 1-1,1-1 0,-1 0 0,1 1 1,0-1-1,-1 1 0,0-1 0,1 0 1,-1 1-1,1-1 0,-1 1 1,0 0-1,1-1 0,-1 1 0,1 0 1,16 22 269,-15-18 105,7 11-16,0 0 1,-2 1-1,0 1 0,-1-1 1,-1 1-1,5 27 0,1 2 297,54 241 1960,-43-194-2237,-5 1-1,8 137 0,-29-126 28,-1-19-83,5-86-525,0-1 1,0 1-1,1 0 1,-1-1-1,0 1 1,0-1-1,0 1 0,1-1 1,-1 1-1,0-1 1,0 1-1,1-1 1,-1 0-1,0 1 0,1-1 1,-1 1-1,0-1 1,1 0-1,-1 1 0,1-1 1,-1 0-1,1 1 1,-1-1-1,1 0 1,-1 0-1,1 1 0,-1-1 1,1 0-1,0 0 1,24 2 100,24-12 15,89-39 1,47-14 115,-144 51-126,1 3 1,68-8 0,272-47 96,-367 61-215,-5 2-21,-1-1 0,1 0-1,-1-1 1,0 0 0,12-6-1,-21 9 0,0 0-1,1 0 0,-1 0 1,0-1-1,0 1 0,1 0 1,-1 0-1,0 0 0,0-1 1,1 1-1,-1 0 1,0 0-1,0-1 0,0 1 1,0 0-1,1-1 0,-1 1 1,0 0-1,0 0 0,0-1 1,0 1-1,0 0 1,0-1-1,0 1 0,0 0 1,0-1-1,0 1 0,0 0 1,0-1-1,0 1 0,0 0 1,0 0-1,0-1 1,0 1-1,0 0 0,-1-1 1,-9-10-1141,-16-4-1256,-128-27-10233,122 35 10464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29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23 670 572,'-3'5'435,"0"0"-1,0-1 1,1 1-1,0 0 1,0 1-1,0-1 1,1 0-1,0 1 1,0-1-1,0 0 1,0 1-1,1-1 1,0 1-1,1 8 1,-1-14-369,1 0 0,-1 1 0,1-1-1,-1 1 1,1-1 0,0 0 0,-1 1 0,1-1 0,-1 0-1,1 0 1,0 1 0,-1-1 0,1 0 0,-1 0 0,1 0-1,0 0 1,-1 0 0,1 0 0,0 0 0,-1 0 0,1 0-1,0 0 1,-1 0 0,1 0 0,0-1 0,-1 1 0,1 0 0,-1 0-1,1-1 1,0 1 0,-1 0 0,1-1 0,-1 1 0,1 0-1,-1-1 1,1 1 0,0-1 0,25-18 762,-24 17-708,31-25 710,-1-2 0,49-58-1,46-77 326,-90 114-810,-6 10-4,-3-1 0,-2-1 0,-1-1 1,18-47-1,-28 28-199,-17 65-426,-1-1 0,0 0 1,1 0-1,-1 0 0,0-1 0,0 1 1,0-1-1,0 1 0,-1-1 1,1 0-1,-6 1 0,0 0-578,-1 1-1,0-2 1,-14 2-1,22-3 789,1 0 1,0 0-1,-1 0 0,1 0 0,0 0 0,-1 0 0,1 0 0,0 0 1,-1-1-1,1 1 0,0 0 0,0-1 0,-1 0 0,1 1 1,0-1-1,0 1 0,-2-3 0,3 3 57,-1-1 0,1 1 0,0-1 0,0 0 0,0 1 0,0-1 0,0 1 0,0-1 0,0 0 0,0 1 0,0-1 0,0 0 0,0 1 0,0-1 0,0 1 0,1-1 0,-1 1 0,0-1 0,0 0 0,1 1 0,-1-1 0,0 1 0,1-1 0,-1 1 0,0-1 0,1 0 0,6-6 558,1-1-1,-1 1 1,14-8-1,-10 5 1534,-62 78-15,35-52-1978,8-9-23,1 1-1,-1 1 0,-9 14 0,19-19 63,7-6-14,9-4 80,142-75 304,-75 40-494,-77 37 16,-1 0 0,1 1-1,0 0 1,0 0-1,0 1 1,0 0 0,0 1-1,0 0 1,1 0-1,11 0 1,-12 2-125,-1 1-1,0-1 1,0 1-1,0 0 0,0 1 1,-1-1-1,1 1 1,-1 1-1,1-1 1,-1 1-1,0 0 1,7 7-1,24 17-2795,4-2-3458,-28-19 3902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29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20 192,'-8'-2'1925,"-5"1"270,1-1 0,0-1 0,0 0 0,-13-5 0,34 43 1688,-4-21-3234,8 48 841,-2 0 0,4 86 0,-2-12-781,24 368-190,-37-503-519,0-1 1,0 0-1,0 0 0,0 1 1,0-1-1,0 0 0,1 0 1,-1 1-1,0-1 0,0 0 1,0 0-1,0 1 0,0-1 1,0 0-1,0 0 0,1 1 1,-1-1-1,0 0 0,0 0 1,0 0-1,1 1 0,-1-1 1,0 0-1,0 0 0,1 0 0,-1 0 1,0 0-1,0 1 0,1-1 1,-1 0-1,0 0 0,0 0 1,1 0-1,-1 0 0,0 0 1,0 0-1,1 0 0,-1 0 1,0 0-1,1 0 0,17-5 30,15-13 16,-33 18-46,57-34-4,4-5-5,2 4 0,107-45-1,201-43 35,-284 100-30,1 4 0,120-11 0,-198 30-176,14-3 540,-24 3-399,0 0 0,-1 0 0,1 0 1,0 0-1,0 0 0,0 0 1,0 0-1,0 0 0,0-1 0,-1 1 1,1 0-1,0 0 0,0 0 0,0 0 1,0 0-1,0-1 0,0 1 1,0 0-1,0 0 0,0 0 0,0 0 1,0-1-1,0 1 0,0 0 1,0 0-1,0 0 0,0 0 0,0-1 1,0 1-1,0 0 0,0 0 0,0 0 1,0-1-1,0 1 0,0 0 1,0 0-1,0 0 0,0 0 0,0 0 1,0-1-1,0 1 0,1 0 1,-1 0-1,0 0 0,0 0 0,0 0 1,0 0-1,0-1 0,0 1 0,1 0 1,-1 0-1,0 0 0,0 0 1,0 0-1,0 0 0,1 0 0,-1 0 1,0 0-1,0 0 0,0 0 0,0 0 1,1 0-1,-1 0 0,0 0 1,-26-15-5137,-1 1 0,-55-20 0,49 21 2024,11 5 1143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30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82 196,'0'-1'284,"0"1"1,0-1-1,1 0 1,-1 1-1,0-1 1,0 0-1,0 1 1,0-1-1,0 0 1,0 1-1,-1-1 0,1 0 1,0 1-1,0-1 1,0 0-1,-1 1 1,1-1-1,0 1 1,0-1-1,-1 0 1,1 1-1,-1-1 1,1 1-1,-1-1 0,1 1 1,0-1-1,-1 1 1,0 0-1,0-2 1,0 3-91,0-1 0,0 0 0,-1 1 0,1-1 0,0 0 1,0 1-1,0-1 0,0 1 0,0 0 0,1-1 0,-1 1 0,0 0 0,0-1 1,0 1-1,-1 2 0,-32 41 1473,33-42-1338,-22 32 596,-1 1-202,-30 57 0,54-92-721,0 0 0,-1 1 0,1-1 0,-1 1 0,1-1-1,0 0 1,0 1 0,-1-1 0,1 1 0,0-1-1,0 1 1,-1-1 0,1 1 0,0 0 0,0-1-1,0 1 1,0-1 0,0 1 0,0-1 0,0 1-1,0-1 1,0 1 0,0-1 0,0 1 0,0 0-1,0-1 1,1 1 0,-1-1 0,0 1 0,0-1 0,1 1-1,-1 0 1,17-7 22,20-20-18,-18 8-26,-1-1 0,-1-1 0,-1 0 0,18-29 0,-22 29-18,2 1-1,0 0 0,2 1 1,0 0-1,26-22 0,-40 39 42,0 0-1,-1 1 0,1-1 0,0 0 1,0 1-1,0-1 0,-1 1 0,1 0 1,0 0-1,0 0 0,0 0 1,0 0-1,-1 0 0,1 0 0,0 0 1,0 1-1,0-1 0,-1 1 0,1-1 1,0 1-1,0 0 0,-1-1 0,1 1 1,2 2-1,43 33-80,-32-24-65,26 17-1739,2-1 0,1-2 0,0-3 0,71 28 0,-28-12-2337,-59-28 2499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33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9 224 1260,'-9'-13'6152,"18"20"-1515,16 12-1705,-12-14-2514,0 0 0,0 0 0,0-1 1,1-1-1,-1 0 0,1 0 0,0-2 0,0 0 1,0 0-1,-1-1 0,1-1 0,0-1 1,0 0-1,0 0 0,-1-1 0,22-8 0,-5-2-182,1 0 0,-2-2 0,0-1 0,0-2 0,47-38-1,-65 47-101,0-2 0,0 1 0,-1-1 0,0-1 0,-1 1 0,10-19 0,-18 29-122,-1 1 0,1-1-1,-1 1 1,1-1 0,-1 1 0,0-1-1,1 0 1,-1 1 0,0-1 0,1 1 0,-1-1-1,0 0 1,0 1 0,0-1 0,1 0 0,-1 1-1,0-1 1,0 0 0,0 1 0,0-1 0,0 0-1,0 1 1,0-1 0,-1 0 0,1 1 0,0-1-1,0 0 1,0 1 0,-1-1 0,1 1 0,-1-2-1,0 2-6,0 0 0,0 0 0,0 0 0,-1-1 0,1 1 0,0 0 0,0 1 0,0-1 0,-1 0 0,1 0-1,0 0 1,0 1 0,0-1 0,0 1 0,-2 0 0,-40 21-68,33-15 29,0 1 0,0 0 0,1 0 0,1 1 0,-1 0 0,1 1 0,1 0 0,0 0-1,0 1 1,1-1 0,0 1 0,1 1 0,-4 11 0,7-16 19,0 0 0,1 0 0,-1-1 0,1 1 0,1 0 1,-1 0-1,1 1 0,0-1 0,1 0 0,0 0 0,0 0 0,0-1 0,1 1 0,0 0 0,0 0 0,1-1 1,0 1-1,0-1 0,0 0 0,1 0 0,0 0 0,0 0 0,1-1 0,6 7 0,16 12 24,40 27-1,-42-33-1,-23-17-5,0 0 0,-1 0 0,1 0 0,0 1 1,-1-1-1,1 0 0,-1 1 0,1-1 1,-1 1-1,0-1 0,0 1 0,0 0 1,0-1-1,0 1 0,0 0 0,0 0 1,0 0-1,-1 0 0,1 0 0,-1 0 0,1 0 1,-1 0-1,0 0 0,0 0 0,0 0 1,0 0-1,0 0 0,0 0 0,0 0 1,-1 0-1,1 0 0,-1 0 0,1 0 0,-1 0 1,0-1-1,0 1 0,0 0 0,0 0 1,0-1-1,0 1 0,-1 0 0,1-1 1,0 1-1,-4 1 0,-6 8 7,-1-2 0,-1 0 1,1 0-1,-25 12 0,30-18-20,-47 28-407,-88 43-2268,67-48-2434,62-23 2705,0-1 0,-1 0 1,-21 1-1,14-3-891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30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3 1736,'-13'-1'4512,"9"0"-3776,0 1 0,1-1 0,-1 1-1,0 0 1,1 1 0,-1-1 0,-3 1-1,6-1-666,0 1 0,0-1 0,1 1 0,-1-1-1,0 1 1,0-1 0,1 1 0,-1-1 0,1 1-1,-1-1 1,0 1 0,1 0 0,-1-1 0,1 1-1,0 0 1,-1 0 0,1-1 0,0 1 0,-1 0-1,1 0 1,0 0 0,0-1 0,-1 1-1,1 0 1,0 0 0,0 0 0,0 0 0,0 0-1,0-1 1,0 1 0,1 0 0,-1 0 0,0 0-1,0-1 1,0 1 0,1 0 0,-1 0 0,1 0-1,1 5 89,0 0 0,0 0 0,0 0-1,1 0 1,0-1 0,0 1 0,1-1-1,-1 0 1,1 0 0,0 0-1,1-1 1,-1 1 0,1-1 0,0 0-1,9 6 1,3-1-42,0-1 1,0-1-1,35 10 0,-34-13-104,0 2-1,-1 1 0,0 0 0,21 12 0,-36-18-10,-1 0 0,1 0-1,-1 0 1,0 0 0,1 0 0,-1 0 0,0 0-1,0 1 1,0-1 0,0 0 0,0 1-1,0-1 1,0 1 0,-1-1 0,1 1 0,-1-1-1,1 1 1,-1-1 0,1 1 0,-1 0 0,1 3-1,-2-2 5,1 0-1,0 0 0,-1 0 0,0 0 1,0-1-1,0 1 0,0 0 0,0 0 1,-1 0-1,1-1 0,-3 4 0,-3 4-16,-1-1 0,0 0 0,-1 0 0,0-1-1,-11 8 1,-18 12-1244,-46 26-1,19-23-2864,48-25 1632,-1 0-1,-17 3 1,15-5-78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31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3 460 832,'0'-5'4678,"0"5"-4588,-1 0 0,1 0 0,0 0 0,0 0 0,0 0 0,0 0 0,0 0 0,0 0 0,0 0 0,-1 0 0,1 0 0,0 0 0,0 0 0,0 0-1,12-9 1735,19-9-870,55-31 718,-1-3 1,78-64-1,-75 52-1022,-24 17-322,75-50 8,-134 95-1431,-13 8-746,-22 15-3447,21-15 2684,-1 0-52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31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45 1872,'-2'-1'441,"0"0"0,1-1 1,-1 1-1,-1 0 0,1 0 0,0 0 0,0 1 0,0-1 0,0 0 1,-1 1-1,1 0 0,0-1 0,-1 1 0,1 0 0,0 0 0,-1 0 0,-2 1 1,2 0-164,0 1-1,0 0 1,-1 0 0,1 0 0,0 0 0,1 0 0,-1 0 0,0 1 0,1 0 0,-4 4 0,-44 54 2184,-45 73-1,49-65-1887,36-56-534,5-6-15,15-23-47,61-124-153,-53 99 126,2 1 0,43-65 0,-62 105 51,-1-1-1,1 1 0,0 0 0,-1-1 0,1 1 1,0-1-1,-1 1 0,1 0 0,0 0 0,0-1 1,-1 1-1,1 0 0,0 0 0,0 0 0,-1 0 1,1 0-1,0 0 0,0 0 0,-1 0 1,1 0-1,0 0 0,0 0 0,0 1 0,-1-1 1,1 0-1,0 1 0,-1-1 0,1 0 0,0 1 1,-1-1-1,1 1 0,0-1 0,-1 1 0,2 0 1,25 23 108,-21-18-79,138 113 255,-79-73-3804,-50-39-734,-15-7 4112,0 0 0,0 0 0,1 0 0,-1 0 0,0 0 0,1 0 0,-1 0-1,0 0 1,1-1 0,-1 1 0,0 0 0,0 0 0,1 0 0,-1 0-1,0 0 1,0 0 0,1-1 0,-1 1 0,0 0 0,0 0 0,1 0-1,-1 0 1,0-1 0,0 1 0,0 0 0,1 0 0,-1-1 0,0 1-1,0 0 1,0 0 0,0-1 0,0 1 0,0 0 0,0-1 0,1 1-1,-1 0 1,0-1 0,0 1 0,0 0 0,0 0 0,0-1 0,0 1-1,0 0 1,0-1 0,-1 1 0,1 0 0,0 0 0,0-1 0,0 1 0,0 0-1,0-1 1,0 1 0,-1-1 0,-1-5-2261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32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1804,'2'16'7628,"3"41"-4983,-1-2-1036,2 93 1252,-2-7-1181,0-97-1230,25 426 2976,-28-458-3454,0-10-56,-1 0 1,1 1-1,-1-1 1,1 1-1,-1-1 1,0 1-1,0-1 1,0 1-1,-1-1 0,1 1 1,0-1-1,-1 0 1,0 1-1,1-1 1,-1 0-1,-2 3 1,1-7-942,-1-1 1,1 0 0,-1 0 0,1 0-1,0 0 1,0-1 0,-3-6-1,4 6 250,-1 0-1,1 0 0,0 0 0,0 0 0,1-1 0,-1 1 0,1 0 1,0 0-1,0-6 0,0 3-312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32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1 223 1632,'5'0'4360,"9"-2"-2325,8-5-666,0 1 0,0 2-1,43-4 1,16-3-389,494-97 1342,-573 108-2342,30-6-605,-1 0 0,1-3-1,39-15 1,-71 24 518,0 0 0,1 0 1,-1 0-1,1 0 1,-1 0-1,1 0 0,-1 0 1,0-1-1,1 1 0,-1 0 1,0 0-1,1-1 1,-1 1-1,0 0 0,1 0 1,-1-1-1,0 1 0,1 0 1,-1-1-1,0 1 1,0 0-1,1-1 0,-1 1 1,0-1-1,0 1 1,0 0-1,0-1 0,1 1 1,-1-1-1,0 1 0,0-1 1,0 1-1,0 0 1,0-1-1,0 1 0,0-1 1,0 1-1,0-1 0,-1 1 1,1 0-1,0-1 1,0 1-1,0-1 0,0 1 1,-1 0-1,1-1 1,0 1-1,0 0 0,0-1 1,-1 1-1,1 0 0,0-1 1,-1 1-1,1 0 1,0-1-1,-1 1 0,0 0 1,-24-13-5244,14 13 3485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33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15 650 348,'-14'6'5913,"20"-8"-2815,23-11-1471,31-34-855,-1-2-1,-3-2 1,54-65 0,-77 82-589,-2-2 0,-1-2 0,-2 0 0,37-67 0,-62 98-144,0-1 0,0 1-1,-1 0 1,0-1 0,-1 1 0,2-11-1,-3 14 16,0 0 0,0 0-1,0 0 1,0 0 0,0 0-1,-1 0 1,0 1 0,0-1-1,0 0 1,0 0 0,-1 0-1,1 1 1,-1-1-1,-2-3 1,4 7-38,-1 0 0,1-1 0,-1 1 0,1 0 0,-1-1 0,1 1 0,-1 0 0,1 0 0,-1-1 0,1 1 0,-1 0 0,1 0 0,-1 0 0,1 0 0,-1 0-1,1 0 1,-1 0 0,1 0 0,-1 0 0,1 0 0,-1 0 0,1 0 0,-1 0 0,1 1 0,-1-1 0,1 0 0,-1 0 0,1 0 0,-1 1 0,1-1 0,-1 0 0,1 1 0,-1-1 0,-1 7 172,12-2-108,12-1 71,3 0 172,0 1 1,-1 1 0,32 12-1,-55-17-240,1 0-1,-1 0 0,1 0 0,-1 1 1,0-1-1,1 0 0,-1 1 0,0-1 0,0 1 1,0 0-1,0-1 0,0 1 0,-1 0 1,1 0-1,0-1 0,-1 1 0,1 0 1,-1 3-1,1-2-56,0 0-1,-1-1 1,1 1 0,0 0-1,1-1 1,-1 1 0,0-1-1,1 1 1,-1-1 0,1 1-1,2 1 1,5 3 21,0-1-1,1-1 1,-1 0-1,1 0 0,1-1 1,-1 0-1,1-1 1,14 4-1,38 13-1177,-57-17-844,-10-3-1149,-8-1 915,-4 1-151,-1 2-1,1-1 0,-22 7 0,10-2 278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34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59 281 532,'7'-14'915,"1"0"0,0 0 0,1 0-1,1 1 1,0 0 0,1 1 0,0 0 0,23-19-1,-34 31-867,0 0-1,0 1 0,0-1 0,0 0 1,0 0-1,0 0 0,0 0 0,0 0 1,0 0-1,0 0 0,0 1 0,0-1 1,0 0-1,0 0 0,0 0 0,0 0 1,0 0-1,1 0 0,-1 0 0,0 0 1,0 1-1,0-1 0,0 0 0,0 0 1,0 0-1,0 0 0,0 0 0,0 0 1,0 0-1,0 0 0,1 0 0,-1 0 1,0 0-1,0 0 0,0 0 0,0 0 1,0 0-1,0 0 0,0 0 0,1 1 1,-1-1-1,0 0 0,0 0 0,0-1 0,0 1 1,0 0-1,0 0 0,0 0 0,1 0 1,-1 0-1,0 0 0,0 0 0,0 0 1,0 0-1,0 0 0,0 0 0,0 0 1,0 0-1,1 0 0,-1 0 0,0 0 1,0-1-1,-4 19 1098,-8 19-221,-11 16-16,-3-2 0,-49 76 0,56-96-769,7-14-135,12-23-153,17-32-213,-14 30 329,39-92-511,-13 26 254,61-108 0,-86 176 291,0 1 0,0-1-1,0 1 1,0 0 0,1 0 0,0 0 0,0 0-1,1 1 1,-1 0 0,1 0 0,10-5 0,-12 7 15,0 1 0,0-1 0,-1 1 1,1 0-1,0 1 0,0-1 0,0 0 1,0 1-1,0 0 0,0 0 1,0 0-1,0 1 0,0-1 0,0 1 1,0 0-1,-1 0 0,1 0 0,0 1 1,0-1-1,-1 1 0,5 3 0,44 30 269,-22-14-78,48 26 1,-69-43-289,-1 0 1,1 0-1,0-1 0,0 0 1,1-1-1,-1 0 1,0 0-1,1-1 0,-1 0 1,18-2-1,-26 1-122,1 0-1,-1 0 1,0 0-1,1 0 1,-1 0-1,1-1 1,-1 1-1,0-1 1,1 1 0,-1-1-1,0 0 1,1 1-1,-1-1 1,0 0-1,0 0 1,0 0-1,0 0 1,0 0-1,0 0 1,0 0 0,0 0-1,0 0 1,1-3-1,-2 3-50,0 0-1,0 0 1,0 0-1,0-1 1,0 1 0,0 0-1,0 0 1,0 0-1,-1 0 1,1-1-1,0 1 1,-1 0-1,1 0 1,-1 0-1,1 0 1,-1 0-1,0 0 1,1 0 0,-1 0-1,0 0 1,0 0-1,1 1 1,-1-1-1,0 0 1,0 0-1,0 1 1,0-1-1,0 1 1,-2-2 0,-10-4-1805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34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1408,'7'11'8057,"-1"20"-7517,-4-22 268,81 282 4865,-9-40-3415,-65-208-1887,-6-26-206,1-1 0,0 1 0,2-1 1,-1 1-1,2-1 0,8 15 0,-8-18-93,-7-12-64,1 0 0,-1 0-1,1 0 1,-1 0-1,1-1 1,-1 1-1,1 0 1,0 0-1,-1 0 1,1 0-1,0-1 1,0 1-1,0 0 1,-1-1-1,1 1 1,0-1-1,0 1 1,0-1-1,1 1 1,6 1 13,0 0 1,0 0-1,0-1 0,0 0 1,1 0-1,-1-1 0,0 0 1,0-1-1,1 1 0,-1-2 1,9-1-1,16-5 21,44-16 1,-4-3-13,343-108 355,-410 134-1043,1-1 0,0 0-1,-1 0 1,1 0 0,11-7 0,-17 8 522,0 0-1,0 0 1,1 0 0,-1 0 0,0 0-1,0 0 1,-1 0 0,1 0 0,0-1-1,0 1 1,0 0 0,-1-1 0,1 1-1,-1 0 1,1-1 0,-1 1 0,1 0-1,-1-1 1,0 1 0,0-1 0,0 1-1,0-1 1,0 1 0,0-1 0,0 1-1,0 0 1,-1-1 0,1 1 0,0-1-1,-1 1 1,1 0 0,-1-1 0,-1-2-1,1 3-332,-1 0-1,1 0 0,-1 0 0,0 0 0,1 0 1,-1 1-1,0-1 0,0 0 0,1 1 0,-1-1 0,0 1 1,0 0-1,0-1 0,0 1 0,0 0 0,1 0 0,-1 0 1,0 0-1,0 1 0,-3 0 0,2-1 257,-13 2-1828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35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5 521 608,'-5'5'3829,"12"-3"-2429,15-3-573,4-13-174,-1-1 0,-1-1 0,27-22 0,18-12 550,375-268 5290,-427 302-6413,-14 13-80,0 0 0,0-1 0,1 1 0,-1 1 0,1-1 0,4-3 0,-3 5-440,-19-5-6715,-10-17 325,17 17 5319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35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36 548,'-1'-2'540,"-1"-1"556,0 0 0,1 0 0,-1-1 0,1 1-1,-1-1 1,1 0 0,-1-6 0,4 10-745,0 0-1,0 1 1,0-1-1,0 0 1,0 1 0,0-1-1,0 1 1,0 0 0,0 0-1,0 0 1,2 1 0,24 15 54,1-2 1,0-1 0,1-1-1,1-2 1,0-1 0,49 10-1,-89-11-772,-1 0 0,-1-1 0,-12 8 0,-27 20-2437,41-27 1481,0-1-1,0 1 0,1 0 0,0 1 0,1 0 0,0 0 0,-11 22 1,13-21-601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33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8 167 2460,'-1'0'853,"0"-1"0,1-1-1,-1 1 1,0 0 0,1 0-1,-1 0 1,0 0 0,1 0-1,0-1 1,-1 1 0,1 0 0,0 0-1,-1-1 1,1 1 0,0 0-1,0-1 1,0-1 0,9-3 2861,10 0-4434,94-22 487,2 5 1,129-8-1,33-6-8580,-187 25 923,-85 11 5252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36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22 420,'4'-18'6776,"-4"17"-6684,0 1 0,1 0 1,-1 0-1,0 0 0,0-1 0,1 1 0,-1 0 0,0 0 0,0 0 0,1 0 0,-1-1 0,0 1 1,1 0-1,-1 0 0,0 0 0,0 0 0,1 0 0,-1 0 0,0 0 0,1 0 0,-1 0 0,0 0 1,1 0-1,-1 0 0,0 0 0,1 0 0,-1 0 0,0 0 0,0 0 0,1 1 0,-1-1 0,2 1 59,0 1 0,0-1-1,0 1 1,0-1 0,-1 1-1,1 0 1,0 0 0,-1 0-1,0 0 1,1 0-1,-1 0 1,1 4 0,8 19 609,-1 0 0,-2 0 0,0 1 0,-2 0-1,2 27 1,3 138 1688,-6-58-820,0-70-946,4 1 0,25 105 0,-25-150-668,-5-27-1326,-2-41-2658,-1 38 2963,-1-4-927,0-1 1,0 1-1,-1 1 0,-1-1 1,-9-27-1,3 17-760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36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30 208,'-35'-29'8746,"36"30"-8528,-1 1 1,1-1-1,-1 1 0,1-1 1,-1 0-1,1 1 0,-1 0 0,0-1 1,0 1-1,0-1 0,0 1 0,0-1 1,0 1-1,0-1 0,-1 1 1,1-1-1,-1 2 0,-9 37 1107,6-26-733,-2 10-38,-2 11 333,-25 65 0,28-87-779,3-8-89,1 0 1,-1-1-1,0 1 0,-1 0 1,1-1-1,-1 1 0,0-1 1,0 0-1,0 0 1,0 0-1,-1 0 0,-5 4 1,8-8-20,1 0 1,0 0-1,0 0 1,-1 0-1,1 0 1,0 0-1,0 0 1,-1 0 0,1 0-1,0 0 1,0 0-1,-1 0 1,1 0-1,0 0 1,0 0-1,-1 0 1,1 0-1,0-1 1,0 1 0,-1 0-1,1 0 1,0 0-1,0 0 1,0-1-1,0 1 1,-1 0-1,1 0 1,0 0-1,0-1 1,0 1 0,0 0-1,0 0 1,-1 0-1,1-1 1,0 1-1,0 0 1,0 0-1,0-1 1,0 1-1,0 0 1,0 0 0,0-1-1,0 1 1,0 0-1,0-1 1,0 1-1,0 0 1,0 0-1,0-1 1,0 1-1,0 0 1,1 0-1,-1-1 1,0 1 0,0 0-1,0-1 1,3-15-18,4-4-6,2 0 0,0 1 1,1 0-1,1 1 0,1 0 1,24-28-1,-30 37 24,0 1 0,0 1-1,1-1 1,0 1 0,0 1-1,0-1 1,1 1-1,0 1 1,16-10 0,-19 13-7,0 0 0,-1 0 0,1 1 0,0 0 0,0-1 0,0 2 0,0-1 0,1 0 0,-1 1 0,0 0 0,0 1 0,0-1 0,0 1 0,0 0 0,0 0 0,0 0 0,0 1 0,7 2 0,2 2-321,0 1 0,-1 0-1,0 1 1,0 0 0,19 17 0,-28-21-299,0 0 1,0 0 0,-1 0 0,1 1 0,-1-1 0,0 1-1,-1 0 1,1 0 0,-1 0 0,0 0 0,0 0-1,-1 1 1,1-1 0,-1 1 0,0-1 0,-1 1 0,1-1-1,-1 11 1,-2 4-1653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36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17 289 1332,'-1'1'369,"0"-1"-1,0 1 1,0 0-1,0 0 1,0-1-1,0 1 1,0 0-1,0 0 1,0 0-1,1 1 1,-1-1-1,0 0 1,0 0-1,1 0 1,-1 0-1,1 1 1,-1-1-1,1 0 1,0 0 0,-1 1-1,1-1 1,0 0-1,0 1 1,0-1-1,0 0 1,0 2-1,1-1-170,0-1 1,0 0-1,1 0 0,-1 0 0,0 0 0,0 0 1,1 0-1,-1 0 0,0 0 0,1 0 1,-1-1-1,1 1 0,-1-1 0,1 1 0,-1-1 1,1 1-1,3-1 0,8 2 100,1-1 0,0 0 0,26-3 0,-2-5 19,0-1 0,73-27 0,-51 15-31,110-38 604,72-23-50,-193 68-793,1 2 1,99-9-1,-127 20-54,-16 0 12,0 0 0,1 0 0,-1-1 0,1 1 0,-1-1 0,1-1 0,6-1 0,1-7-1524,3-12-5109,4-3 1073,-16 12 2288,-3 7 2056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37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0 920,'0'0'744,"2"0"-376,0 0-276,3 0-208,0 0-140,2 2-96,0-2-44,2 3 0,-2-1 52,3-2 108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37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635 204 28,'5'1'384,"-1"0"-1,1 1 1,-1-1-1,0 1 1,1 0 0,-1 0-1,0 1 1,0-1 0,0 1-1,-1 0 1,1 0-1,-1 0 1,1 0 0,-1 1-1,0 0 1,0-1 0,-1 1-1,1 0 1,-1 0-1,3 6 1,2 0-53,0 0 0,1 0 0,0-1 0,0 0 0,1 0 0,1-1 0,-1 0 1,1-1-1,20 11 0,1 4 795,-29-20-1074,0 0 0,0 0 1,0 0-1,0 0 0,-1 1 0,1-1 0,-1 1 0,0-1 0,0 1 1,0-1-1,0 1 0,0 0 0,0-1 0,-1 1 0,1 0 0,-1 0 0,0-1 1,0 1-1,0 0 0,0 0 0,0 0 0,-1-1 0,1 1 0,-1 0 1,-1 4-1,-3 10-859,-1-1 0,-15 31 0,16-37-80,1 0-306,-2-1 0,1 0 1,-1 0-1,-1-1 0,-10 13 0,-1-4-1027</inkml:trace>
  <inkml:trace contextRef="#ctx0" brushRef="#br0" timeOffset="1">2 490 2148,'-2'1'7701,"14"-2"-5793,26-22-723,-1-1 0,-2-2 0,43-38 1,28-22-483,185-102-845,-242 164-1185,-4 1-1913,-4-2-5460,-34 19 6212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40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117 103 1532,'2'-6'7325,"2"13"-4516,-4-4-2637,1-1 0,0 0 0,-1 1 1,1-1-1,-1 0 0,0 1 0,0-1 0,0 0 0,0 4 0,-10 25 632,-1 0-1,-1-1 1,-25 44-1,-18 43-291,76-161-536,-7 17 36,14-42 1,-4-20-19,-15 53 118,1 1-1,23-56 0,-33 90-85,1-1-1,0 1 1,0-1-1,0 1 1,0 0-1,0-1 1,0 1-1,0 0 0,0 0 1,0 0-1,0 0 1,1 0-1,-1 0 1,0 0-1,1 0 1,-1 0-1,1 1 1,-1-1-1,1 1 1,-1-1-1,1 1 1,1-1-1,1 1 21,-1 0-1,0 0 0,1 0 1,-1 1-1,0-1 1,1 1-1,-1 0 0,0 0 1,0 0-1,5 2 1,0 1 93,0 1 0,-1 0 0,1 0 0,-1 0 0,0 1 0,0 0 0,8 9 0,9 13 217,45 39 1,-68-66-485,0 0 1,-1 0 0,1-1 0,0 1-1,0 0 1,0 0 0,0-1 0,0 1-1,0-1 1,0 1 0,1-1 0,-1 1-1,0-1 1,0 0 0,0 1-1,0-1 1,1 0 0,1 0 0,-2 0-107,-1 0 0,1-1 0,-1 1 0,1 0 0,0-1 0,-1 1 0,1 0 0,-1-1 0,1 1 0,-1-1 0,1 1 0,-1-1-1,1 1 1,-1-1 0,0 0 0,1 1 0,-1-1 0,0 1 0,1-1 0,-1 0 0,0 1 0,0-1 0,1-1 0,-1-1-459,1 0 0,-1 0 0,0 0 0,0 0-1,0-1 1,0 1 0,-1 0 0,1 0 0,-1 0-1,1 0 1,-1 0 0,0 0 0,-3-5 0,-2-2-1349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41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1288,'-1'1'326,"1"-1"0,0 1-1,-1-1 1,1 1 0,0-1 0,-1 1-1,1-1 1,0 1 0,0 0 0,-1-1-1,1 1 1,0-1 0,0 1 0,0 0-1,0-1 1,0 1 0,0-1 0,0 1 0,0 0-1,0-1 1,0 1 0,0 0 0,0-1-1,0 1 1,1-1 0,-1 2 0,6 33 2131,0 7-681,-7 34 362,-1-41-1566,1 0 0,2 0-1,2 0 1,1 0 0,13 50 0,-5-37-112,-3 0 1,8 87-1,-15-73-310,-2-34-2455,1-21-19,-1-7 2138,0 1 0,0-1-1,0 0 1,0 0 0,0 1 0,0-1 0,0 0 0,0 0 0,0 1 0,0-1-1,0 0 1,0 0 0,0 1 0,0-1 0,0 0 0,0 0 0,-1 0 0,-13 10-2845,11-8 3064,0 0-1,0 1 1,0 0-1,0-1 1,1 1 0,-1 0-1,1 1 1,0-1 0,0 0-1,0 1 1,0-1 0,0 1-1,1-1 1,-2 6-1,0 4 734,1 0-1,-2 26 0,3-27-177,0-1-1,0 1 1,-1-1 0,-5 14-1,10-24-213,1-1-1,-1 1 0,0-1 1,0 0-1,0 0 1,0-1-1,0 1 1,0-1-1,0 1 1,4-2-1,47-10 1066,148-56-196,-12 3-1077,-89 35-85,-16 3-22,1 4 1,167-22-1,-248 44-68,0 1 1,0-1-1,0 1 1,0 0-1,1 1 1,-1-1-1,-1 1 1,1 0-1,0 0 1,0 1-1,0-1 1,0 1-1,-1 0 1,1 1-1,-1-1 1,0 1-1,1-1 1,3 5-1,-79-8-18668,58 1 16351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42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0 690 784,'0'4'6158,"2"3"-3914,3-7-1927,-1-1 1,0 0-1,0 0 1,0 0-1,0 0 1,0 0-1,-1-1 1,1 0-1,0 0 1,-1 0-1,7-4 1,39-36 833,-13 11-365,10-4 17,102-68 1046,221-97 1077,-63 36-1930,-261 135-714,-49 31-390,0 1-1,0-1 1,0 1-1,0-1 1,0 0-1,-6 1 0,-29 5-5083,36-8 4559,0 0 1,0-1-1,0 1 0,0-1 1,0 0-1,0 0 0,0 0 1,0 0-1,1 0 0,-1 0 1,-3-3-1,-25-21-1979,27 20 2620,-1 1 0,0 0 0,0 0 0,0 0 0,0 1 1,-1-1-1,1 1 0,-11-3 0,9 3 299,-31-9 1806,17 0 3860,35 22-4861,0-1-1,1 0 1,0 0 0,16 6-1,-10-5-1021,0 0-1,-1 2 1,20 14-1,-35-22 22,0 0-1,0 1 1,-1-1-1,1 1 1,-1 0-1,0 0 1,0 1-1,-1-1 1,0 1-1,0 0 1,0-1-1,0 1 1,-1 1-1,0-1 1,2 10-1,-4-12-23,1 0 0,-1 0-1,1 0 1,-1 0-1,0 1 1,-1-1-1,1 0 1,-1 0 0,-1 5-1,1-7-188,0 1 1,0-1-1,0 0 0,-1 0 0,1 0 0,-1 0 0,1 0 0,-1 0 0,0 0 0,1-1 1,-1 1-1,0-1 0,0 1 0,0-1 0,0 0 0,-4 2 0,-119 50-14506,99-43 11303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45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40 104,'0'0'164,"0"0"1,-7-10 8125,31 20-6532,193-29 1115,-53 2-2809,-147 16-64,-11 0-4,0 0-1,0 1 1,0 0 0,1 0-1,-1 0 1,0 1 0,0 0-1,0 0 1,9 3 0,-11-1 161,-7-3 29,-8 2-281,-47 8-4961,48-7-1655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45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61 684,'2'-19'2794,"-2"17"-2467,0-1 0,1 1 0,-1 0 1,0-1-1,0 1 0,-1-1 1,1 1-1,0 0 0,-1-1 0,1 1 1,-1 0-1,0-1 0,0 1 0,-1-6 3203,2 16-2150,-13 47 508,-24 65 0,-12 50-385,26-17-1297,20-86-3225,5-59-1885,4-15 1770,2-16-485,-8 9 1669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34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15 157 676,'-14'-10'14936,"33"7"-8333,0 2-6984,-2-2 499,226-35 1373,-125 6-5766,-86 20-1611,49-24-1,-60 25 2482,0 1 127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46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46 100 812,'-45'-26'10632,"50"27"-10334,-1 0 1,1 0 0,0-1-1,0 0 1,0 0 0,0 0-1,6-2 1,5 1 105,67-3 722,153-28 1,-123 13-1035,-103 17-173,3 1-382,1-1-1,-1-1 1,22-7-1,-56 12-5742,-11 17 143,22-11 4201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47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18 134 860,'9'-8'1584,"-1"-1"0,0 0 1,7-11-1,-8 9-93,-13 20-261,0 1 1,1-1-1,0 1 0,-4 13 1,2-1-429,-8 36 0,10-33-780,2 1 0,0 0 0,2 0 0,3 37 0,-2-61-29,0-1-1,0 1 1,0 0 0,0 0-1,1 0 1,-1 0-1,1 0 1,-1-1 0,1 1-1,0 0 1,0 0-1,0-1 1,0 1 0,0 0-1,0-1 1,0 1-1,0-1 1,1 0 0,-1 1-1,0-1 1,3 2-1,-2-3-20,0 1-1,0-1 0,0 0 1,0 1-1,0-1 0,0 0 0,0 0 1,0 0-1,0 0 0,0-1 1,0 1-1,0-1 0,0 1 1,0-1-1,0 1 0,0-1 1,0 0-1,0 0 0,2-2 0,14-7-98,-1-1 0,0-1 0,0-1 0,16-17-1,57-63-119,-76 77 235,-10 11 54,0 1 0,0-1 0,-1 0 1,0 0-1,0 0 0,0-1 0,-1 1 0,1-1 0,2-10 0,-5 16 58,-3 39 12,4-34-107,-1 0-1,1 0 1,0 0 0,1 0 0,-1 0-1,1 0 1,0-1 0,0 1 0,1 0-1,-1-1 1,1 0 0,0 1 0,0-1-1,1 0 1,-1 0 0,1-1 0,0 1-1,0-1 1,0 0 0,0 0 0,0 0-1,1-1 1,-1 1 0,1-1 0,9 3-1,-8-2-5,1-1 0,-1 0-1,0-1 1,0 1 0,1-1 0,-1-1-1,1 1 1,-1-1 0,0 0-1,1 0 1,-1-1 0,1 0-1,-1 0 1,0-1 0,1 1-1,-1-1 1,0-1 0,0 1-1,0-1 1,9-6 0,-13 7 3,0 1-1,0-1 1,-1 0 0,1 0 0,0 0 0,-1 0-1,1 0 1,-1 0 0,0 0 0,0 0 0,0-1-1,0 1 1,0 0 0,0-1 0,-1 1 0,1-5-1,-1 1 1,0 1 0,0 0-1,0 0 1,-1 0 0,0-1-1,0 1 1,-3-8 0,-2-3 4,-1 1 1,0 0-1,-1 1 1,-12-16-1,11 18-7,-1 0-1,-1 1 1,0 0-1,0 0 1,-1 1-1,0 1 0,-1 0 1,0 1-1,0 0 1,-18-7-1,105 13-166,374 10 222,-446-8-49,0 0 0,0 0 0,0 0 1,0 0-1,0 0 0,1 1 0,-1-1 0,0 1 0,0-1 0,0 1 0,0 0 1,-1 0-1,4 1 0,-5-2-4,0 1 0,1 0 1,-1 0-1,0-1 0,0 1 1,1 0-1,-1 0 0,0 0 1,0-1-1,0 1 1,0 0-1,0 0 0,0 0 1,0-1-1,0 1 0,0 0 1,-1 0-1,1 0 0,0-1 1,0 1-1,-1 0 0,1 0 1,0-1-1,-1 1 0,1 0 1,-1-1-1,1 1 0,-1 0 1,1-1-1,-1 1 0,0-1 1,0 2-1,-10 13 60,2 0 0,0 1 0,0 1 0,2-1-1,0 1 1,1 0 0,1 1 0,0 0 0,1 0 0,-2 31 0,6-41-50,-1 0 0,2-1 1,-1 1-1,1 0 0,1-1 1,-1 1-1,1-1 0,0 1 1,1-1-1,3 8 1,-5-13-12,0 0 1,0 0-1,0-1 1,0 1 0,0 0-1,1 0 1,-1-1 0,0 1-1,1-1 1,-1 1-1,1-1 1,0 0 0,0 1-1,-1-1 1,1 0 0,0 0-1,0 0 1,0-1-1,0 1 1,0 0 0,0-1-1,0 1 1,0-1 0,0 0-1,0 1 1,0-1-1,0 0 1,1 0 0,-1-1-1,0 1 1,0 0 0,0-1-1,0 1 1,0-1-1,0 0 1,0 1 0,0-1-1,0 0 1,0 0 0,2-2-1,5-3 13,0 0 0,0 0 0,-1-1 0,0 0-1,0 0 1,0-1 0,-1 0 0,-1-1 0,1 1 0,9-19 0,-12 20 36,-1 0 0,0 0 0,0 0 0,-1-1 0,0 1 0,0-1 0,-1 1 1,0-1-1,0 0 0,-1 0 0,0 1 0,0-1 0,-1 0 0,0 1 0,-3-14 1,2 14 11,0 1 0,0 0 0,-1 0 0,0 0 0,0 0 0,0 1 0,-1-1 0,0 1 0,0 0 0,0 0 0,-1 0 0,1 0 0,-1 1 0,-9-6 0,10 7-221,0 1-1,-1 0 1,0 0 0,1 0-1,-1 1 1,0 0-1,0 0 1,1 0 0,-1 0-1,0 1 1,0-1-1,0 2 1,0-1 0,0 0-1,0 1 1,0 0-1,0 0 1,1 0 0,-1 1-1,-5 1 1,-7 5-1605,0 1 0,1 0 0,0 1 0,0 1 1,1 0-1,-14 14 0,6-4-748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4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19 836,'4'-19'13303,"0"28"-12670,1 3-322,15 34 555,-2 1 0,-2 1 0,16 76-1,-28-96-665,-3-16-117,0 0-1,1 0 0,1 0 1,0 0-1,0 0 0,6 11 0,-9-23-72,0 0-1,0 0 0,0 1 0,0-1 1,1 0-1,-1 0 0,0 1 0,0-1 0,0 0 1,0 0-1,0 0 0,1 0 0,-1 1 0,0-1 1,0 0-1,0 0 0,1 0 0,-1 0 1,0 0-1,0 0 0,1 0 0,-1 1 0,0-1 1,0 0-1,0 0 0,1 0 0,-1 0 0,0 0 1,0 0-1,1 0 0,-1 0 0,0 0 1,0 0-1,1 0 0,-1-1 0,0 1 0,0 0 1,1 0-1,-1 0 0,0 0 0,10-11 207,7-22-28,-14 27-133,114-278 313,-111 265-504,1-6 683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49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204 258 884,'10'-9'982,"0"-1"-1,0 0 1,-1 0 0,9-15-1,-15 21-694,0 0 0,-1 0 0,0-1 0,0 1 0,-1-1 0,1 0 0,-1 1 0,0-1 0,0 0 0,0 0 0,-1 0 0,0 0 0,0 0 0,0 1 0,-1-7 0,0 9-183,1 1 0,0-1 0,0 1 0,-1 0-1,1-1 1,-1 1 0,0-1 0,1 1 0,-1 0-1,0-1 1,0 1 0,0 0 0,0 0 0,0 0 0,0 0-1,0 0 1,0 0 0,0 0 0,0 0 0,0 0-1,-1 0 1,-1 0 0,0 0 10,0 0 0,0 0 0,0 0 0,0 1 0,0 0 0,0-1 0,0 1-1,0 0 1,0 0 0,-4 1 0,-3 1 47,0 0 0,0 1 0,0 0 0,0 1 0,-11 5 0,9-3-28,1 1-1,1 0 1,-1 1-1,1 0 1,1 1-1,-1 0 1,2 0-1,-1 1 1,-12 19-1,16-21-97,0 0 0,0 1 0,1-1-1,0 1 1,1 0 0,0 0-1,1 1 1,-1-1 0,2 0-1,-1 1 1,1-1 0,1 1 0,1 16-1,-1-24-30,0 0-1,0-1 1,1 1-1,-1 0 1,0-1-1,1 1 1,0-1-1,-1 1 1,1-1-1,0 1 1,0-1-1,0 1 1,-1-1-1,2 0 1,-1 1-1,0-1 1,0 0-1,0 0 1,1 0-1,-1 0 1,0 0-1,1 0 1,1 1-1,0-1 5,0 0-1,0-1 0,0 1 1,0 0-1,1-1 1,-1 0-1,0 0 0,0 0 1,0 0-1,1 0 1,3-2-1,6-1-47,-1-1 0,1 0 0,-1 0 0,21-13 1,-22 10 32,0-1 0,0 0 0,-1 0 0,0-1 0,0-1 0,-1 1 1,-1-2-1,0 1 0,0-1 0,-1 0 0,0-1 0,-1 0 0,0 0 1,-1 0-1,-1-1 0,0 0 0,5-24 0,0 66 231,2-1 0,23 46 0,-31-69-220,-1 1 0,1-1 0,1 0 0,-1-1 0,1 1 1,-1 0-1,1-1 0,1 0 0,-1 0 0,0 0 0,1-1 0,0 1 0,0-1 0,0 0 0,0-1 0,1 1 0,-1-1 0,7 2 0,-4-2 2,0-1-1,0-1 1,1 1 0,-1-1-1,0 0 1,0-1 0,1 0-1,-1-1 1,0 1-1,0-1 1,0-1 0,10-4-1,-5 1-3,0 0 0,-1-1 0,0 0-1,0-1 1,0-1 0,-1 0 0,0 0 0,-1-1-1,0 0 1,0-1 0,8-13 0,-14 19-5,0-1 0,-1 1 0,0-1 0,0 0-1,0 0 1,0 0 0,-1 0 0,0 0 0,-1 0 0,1-1 0,-1 1 0,0-1 0,-1 1 0,0-1 0,0 1 0,0-1 0,-1 1 0,1-1-1,-2 1 1,1-1 0,-1 1 0,0 0 0,0 0 0,-1 0 0,1 0 0,-6-8 0,5 10 5,1 1 0,0 0 0,-1 0 0,1 0 0,-1 1 0,0-1 0,0 0 0,0 1 1,0 0-1,0 0 0,-1 0 0,1 0 0,-1 0 0,1 1 0,-1 0 0,1-1 0,-1 1 0,0 0 0,0 1 0,0-1 0,1 1 0,-1 0 0,0 0 1,0 0-1,0 0 0,0 1 0,0-1 0,1 1 0,-1 0 0,0 0 0,1 1 0,-1-1 0,0 1 0,1-1 0,0 1 0,-1 0 0,1 1 1,0-1-1,0 1 0,0-1 0,1 1 0,-1 0 0,0 0 0,1 0 0,0 0 0,0 0 0,0 0 0,0 1 0,0-1 0,1 1 0,-1 0 0,1-1 1,0 1-1,0 0 0,1 0 0,-1-1 0,1 1 0,0 8 0,0-10-1,-1 0 0,1 0 0,1 1-1,-1-1 1,0 0 0,0 1 0,1-1 0,0 0 0,-1 0-1,1 1 1,0-1 0,0 0 0,0 0 0,0 0 0,0 0 0,1 0-1,-1 0 1,0-1 0,1 1 0,0 0 0,-1-1 0,1 1 0,0-1-1,3 2 1,-1-1 0,0 0 0,0-1 0,0 0 0,1 0 0,-1-1 0,0 1 0,1-1 0,-1 0 1,0 0-1,1 0 0,-1 0 0,6-2 0,19-5-4,-1 0 1,41-17 0,2-1-4,-69 24 6,-1 1 0,1 0 0,-1 0 0,1 0 0,-1 0 1,1 0-1,-1 1 0,0-1 0,1 0 0,-1 1 0,1-1 0,-1 1 0,0-1 0,1 1 1,-1 0-1,0-1 0,1 1 0,-1 0 0,0 0 0,0 0 0,0 0 0,0 0 0,0 0 1,0 1-1,0-1 0,0 0 0,0 0 0,-1 1 0,1-1 0,0 0 0,-1 1 0,1 1 1,2 4 16,-1 0 1,1 0 0,-1 0-1,-1 0 1,2 8 0,-2 116 229,-3-63-3770,2-67 3375,0-1 0,0 1-1,0-1 1,0 0 0,0 1-1,0-1 1,0 1 0,0-1-1,0 1 1,1-1 0,-1 1 0,0-1-1,0 1 1,0-1 0,1 1-1,-1-1 1,0 0 0,0 1-1,1-1 1,-1 0 0,0 1-1,1-1 1,-1 0 0,0 1-1,1-1 1,-1 0 0,1 1-1,-1-1 1,1 0 0,-1 0-1,0 0 1,1 1 0,18-4-2502,15-15 56,-5-5 516,-15 10 987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49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158 125 364,'3'-5'655,"2"-5"375,0-1 1,-1 0-1,0 0 1,2-13 0,-5 23-802,-1-1 0,1 0 0,-1 1 0,0-1 0,1 0 0,-1 0 0,0 0 0,0 1 0,0-1 1,-1 0-1,1 0 0,0 1 0,-1-1 0,1 0 0,-1 1 0,0-1 0,1 0 0,-1 1 1,0-1-1,0 1 0,0-1 0,0 1 0,0-1 0,0 1 0,0 0 0,-1 0 0,1-1 0,-1 1 1,1 0-1,0 0 0,-1 0 0,0 1 0,1-1 0,-1 0 0,-1 0 0,1 1-147,0 0 0,0 0 0,0 0 0,0 0 0,0 0 0,0 1 0,0-1 0,0 1 0,0-1 0,0 1 0,0 0 0,1 0-1,-1 0 1,0 0 0,1 0 0,-1 0 0,0 0 0,1 1 0,-3 1 0,-29 32 66,28-30-37,-5 7-84,0 1 0,1 0 0,0 0 0,0 1-1,2 0 1,-10 24 0,15-33-21,0 0 1,1 0-1,-1 1 0,1-1 1,0 1-1,1-1 1,-1 1-1,1-1 0,0 1 1,0-1-1,1 1 1,0-1-1,0 1 1,0-1-1,1 0 0,-1 1 1,1-1-1,1 0 1,-1 0-1,1 0 0,-1 0 1,7 6-1,-6-7-3,0-1 0,1 0 0,0 0 0,0-1 0,0 1 0,0-1 0,0 1 0,0-1 0,0-1 0,1 1 0,7 1 0,58 10 58,-27-6-41,-27-4-19,-11-3-12,-1 1-1,1 0 1,0 1-1,-1-1 1,1 1 0,6 3-1,-11-5 13,0 1 0,0-1 0,0 0-1,0 1 1,1-1 0,-1 0 0,0 1-1,0-1 1,0 0 0,0 1 0,0-1 0,0 1-1,0-1 1,0 0 0,0 1 0,-1-1-1,1 0 1,0 1 0,0-1 0,0 0 0,0 1-1,0-1 1,-1 0 0,1 1 0,0-1-1,0 0 1,-1 1 0,1-1 0,0 0 0,0 0-1,-1 1 1,1-1 0,0 0 0,-1 0-1,1 0 1,0 0 0,-1 1 0,1-1 0,0 0-1,-1 0 1,1 0 0,0 0 0,-1 0-1,0 0 1,-21 12 47,19-11-39,-95 37 359,13-6-2843,81-30 3175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50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2208,'3'-3'1023,"4"-9"8519,-5 9-11670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51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85 336,'-4'-6'2179,"-17"-17"4089,21 23-6141,-1-1 0,0 1 0,1-1 1,-1 1-1,0 0 0,1-1 0,-1 1 1,0 0-1,0-1 0,1 1 0,-1 0 1,0 0-1,0 0 0,0 0 0,1 0 1,-1 0-1,0 0 0,0 0 0,0 0 1,1 0-1,-1 1 0,0-1 0,0 0 1,1 0-1,-1 1 0,0-1 0,0 1 1,1-1-1,-1 0 0,0 1 0,1-1 1,-2 2-1,-6 6 257,1-1 0,0 1 0,0 1 0,1 0 0,0 0 1,0 0-1,1 0 0,0 1 0,-5 16 0,6-15-300,1 0 0,0 0 0,1 0 0,1 0 0,0 0 0,0 1-1,1-1 1,0 0 0,1 1 0,0-1 0,1 0 0,1 0 0,-1 0 0,8 18 0,-8-25-83,-1 0-1,1-1 1,0 1 0,0-1 0,0 0 0,0 1 0,0-1-1,1 0 1,-1 0 0,1-1 0,0 1 0,0-1 0,0 1 0,0-1-1,1 0 1,-1 0 0,1 0 0,-1 0 0,1-1 0,-1 0 0,1 1-1,0-1 1,0-1 0,-1 1 0,6 0 0,-3-1-18,-1-1 0,0 1 1,0-1-1,0 0 0,0 0 1,0-1-1,0 0 0,0 0 0,0 0 1,-1 0-1,1-1 0,-1 0 1,0 0-1,0 0 0,0 0 0,0-1 1,0 1-1,4-6 0,-1 0 9,0 0-1,-1-1 0,0 1 1,-1-1-1,0-1 0,0 1 1,-1-1-1,0 1 0,-1-1 1,-1 0-1,1-1 1,-2 1-1,0 0 0,0-1 1,-1 1-1,0 0 0,-1-1 1,0 1-1,-1 0 0,0 0 1,-1-1-1,0 2 0,-1-1 1,0 0-1,0 1 1,-1 0-1,-1 0 0,-8-12 1,11 19 12,0 0 0,0-1 0,-1 1 0,1 1 0,-1-1 0,1 0 0,-1 1 0,0 0 1,0 0-1,0 0 0,0 0 0,-1 1 0,1-1 0,0 1 0,-1 0 0,1 1 0,-1-1 0,1 1 0,-1 0 1,1 0-1,-8 1 0,9-1-2,0 1 0,0-1 1,1 1-1,-1 0 0,0 0 0,1 0 1,-1 0-1,1 0 0,-1 1 0,1-1 1,0 1-1,-1-1 0,1 1 0,0 0 1,0 0-1,0 0 0,0 0 0,1 1 1,-1-1-1,1 0 0,-1 1 0,1-1 1,0 1-1,0-1 0,0 1 0,0-1 1,0 1-1,0 0 0,1 0 0,0-1 1,-1 1-1,1 0 0,0 0 0,0 0 1,1 3-1,0 4-16,1 0 0,0 0 0,0 0 1,1-1-1,0 1 0,1-1 0,0 0 0,1 0 0,-1 0 0,2 0 1,-1-1-1,13 14 0,-13-16 3,1-1 1,0 1-1,0-1 0,0-1 1,0 1-1,1-1 0,0 0 1,0-1-1,0 1 0,0-1 1,0-1-1,1 1 0,-1-1 1,1-1-1,-1 1 0,1-1 1,9 0-1,-9-1 8,1-1 1,-1 0-1,1 0 1,-1-1-1,0 0 0,0 0 1,0-1-1,0 0 1,0-1-1,0 0 1,-1 0-1,0 0 0,0-1 1,0 0-1,7-7 1,-4 2 8,0 0 0,-1-1 0,0 0 0,-1-1 0,0 1 1,-1-2-1,0 1 0,6-18 0,10-14 14,-21 41-21,0 0 1,0 1 0,0-1-1,0 1 1,0 0 0,1 0 0,-1 0-1,1 0 1,-1 0 0,1 0-1,0 0 1,6-2 0,-8 4 5,0 0-1,0 0 1,0 0 0,1 1-1,-1-1 1,0 0 0,0 0-1,0 1 1,1-1 0,-1 1-1,0-1 1,0 1 0,0-1-1,0 1 1,0 0 0,0-1-1,0 1 1,0 0 0,0 0-1,0 0 1,-1 0 0,1-1-1,0 1 1,0 1 0,-1-1-1,1 0 1,-1 0 0,1 0-1,-1 0 1,1 0 0,-1 0-1,0 1 1,1-1 0,-1 2-1,9 44 205,-8-25-125,-2 1 1,-4 41-1,-2 16 26,9-78 173,2-6-79,10-17 22,13-27-90,79-152-819,-105 198 444,-1 1 1,1 0-1,-1 0 0,1 0 1,-1-1-1,1 1 1,0 0-1,0 0 1,-1 0-1,1 0 0,0 0 1,0 1-1,0-1 1,0 0-1,0 0 1,0 0-1,0 1 1,3-2-1,-3 3-274,0 0-1,0 0 1,-1-1 0,1 1-1,0 0 1,0 0 0,-1 0-1,1 0 1,-1 0 0,1 0-1,-1 0 1,1 0 0,-1 1-1,0-1 1,1 0 0,-1 0-1,0 0 1,0 0 0,0 1-1,0-1 1,0 1 0,1 6-1507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51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16 167 1512,'3'3'1092,"1"0"1,0 0-1,0-1 0,0 1 1,0-1-1,0 0 0,0 0 0,8 2 1,-7-3-666,-1 0-1,1 0 1,-1-1 0,1 1 0,-1-1 0,1 0 0,-1-1 0,7 0-1,-6 0-364,1-1 0,0 0-1,-1 0 1,0 0-1,1 0 1,-1-1-1,0 0 1,0 0 0,-1 0-1,1-1 1,-1 0-1,1 0 1,-1 0-1,0 0 1,4-6-1,-5 5-13,27-42 404,-29 45-392,0 0 1,0 0-1,0 0 1,0 0-1,-1 0 1,1 0-1,-1 0 1,1 0-1,-1-1 1,0 1-1,0 0 0,0 0 1,0 0-1,0-1 1,0 1-1,-1 0 1,1 0-1,-1 0 1,1 0-1,-1-1 1,-2-2-1,2 4-21,0-1 0,-1 1 0,0-1 0,1 1 0,-1 0 0,0 0 1,0 0-1,0 0 0,1 0 0,-1 0 0,0 1 0,0-1 0,0 1 0,0-1 0,0 1 0,-1-1 0,1 1 1,0 0-1,0 0 0,0 0 0,0 1 0,0-1 0,0 0 0,0 1 0,0-1 0,-4 3 0,0-2-13,0 2 0,0-1 0,0 1 0,0 0 0,0 0 0,1 0 0,-9 7 0,3 1 17,0 0 1,1 1-1,0 0 1,0 1-1,2 0 1,0 1 0,0 0-1,1 0 1,1 0-1,-7 22 1,11-29-37,0 0 1,0-1-1,1 1 1,0 0-1,0 0 0,1 0 1,0 0-1,0 0 1,0 0-1,1 0 1,0 0-1,1-1 1,-1 1-1,1 0 1,1-1-1,-1 1 1,1-1-1,0 0 1,1 0-1,-1 0 1,1 0-1,0 0 1,1-1-1,-1 0 1,1 0-1,6 5 0,-8-7-4,2 0 0,-1-1-1,0 1 1,0-1 0,1 0-1,0 0 1,-1 0 0,1 0-1,0-1 1,0 0 0,0 0-1,-1 0 1,1-1 0,10 1-1,-7-2-11,1 0 1,-1-1-1,1 0 0,-1 0 0,0-1 0,0 0 0,15-7 0,3-6 27,-1-1 0,0-1 0,38-35 0,-63 52-17,23-20 20,0 0-1,36-47 0,-53 59-23,0 1-1,0-1 1,-1 0-1,-1-1 0,1 1 1,-2-1-1,1 0 1,-1 0-1,-1 0 0,0 0 1,0-1-1,0-15 0,-1 25 4,-1-1 0,0 1-1,0-1 1,0 1-1,0-1 1,0 1 0,0-1-1,0 1 1,-1 0-1,1-1 1,0 1 0,-1-1-1,1 1 1,-1 0-1,1-1 1,-1 1 0,0 0-1,0-1 1,1 1-1,-1 0 1,0 0-1,0 0 1,0 0 0,0 0-1,-1 0 1,1 0-1,0 0 1,0 1 0,0-1-1,-1 0 1,1 1-1,0-1 1,-1 0 0,1 1-1,-1 0 1,1-1-1,0 1 1,-1 0-1,1 0 1,-1 0 0,-2 0-1,0 1 0,1-1 0,-1 1 0,1 0 1,-1 1-1,1-1 0,-1 0 0,1 1 0,0 0 0,0 0 0,0 0 0,0 0 0,0 1 0,0-1 0,1 1 0,-5 5 0,4-5-13,0 0 0,1 1 0,0-1 0,0 1-1,0 0 1,1 0 0,-1-1 0,1 1 0,0 0-1,0 0 1,0 0 0,0 0 0,1 0-1,-1 1 1,1-1 0,0 0 0,1 0 0,-1 0-1,1 0 1,0 5 0,1-6-12,-1 0 0,1 1 0,0-1 0,0 0 0,0 0 0,0 0 0,1 0 0,-1-1 0,1 1 0,-1 0 1,1-1-1,0 0 0,0 0 0,0 0 0,0 0 0,1 0 0,-1-1 0,0 1 0,1-1 0,-1 0 0,1 0 0,6 1 0,24 4-98,-22-5 84,0 1 0,0 0-1,-1 1 1,1 0 0,-1 1-1,1 0 1,15 9-1,-25-11 46,0 1-1,0-1 1,0 0-1,-1 0 1,1 1-1,-1-1 1,1 1-1,-1 0 1,0-1-1,0 1 1,0 0-1,0 0 0,-1-1 1,1 1-1,-1 0 1,0 0-1,1 0 1,-1 0-1,0 0 1,-1 3-1,0-3 1,1 1 1,0-1-1,0 0 0,0 1 0,1-1 1,-1 0-1,1 0 0,0 1 0,0-1 1,0 0-1,0 0 0,0 0 0,1 0 0,-1 0 1,1 0-1,0-1 0,3 5 0,-2-5-201,1 0-1,0 0 0,0 0 0,0 0 0,0 0 0,0-1 0,0 0 1,0 0-1,1 0 0,-1 0 0,0-1 0,1 0 0,-1 0 1,0 0-1,1 0 0,-1-1 0,0 1 0,0-1 0,1 0 1,-1-1-1,0 1 0,6-4 0,3 1-1252,-1-2 0,0 0 0,-1 0-1,1-1 1,-1-1 0,12-10 0,-9 4-752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52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25 972,'3'-10'2021,"3"-4"4251,-5 14-6148,-1 0-1,1 0 1,-1 1 0,0-1 0,1 0-1,-1 1 1,0-1 0,1 1 0,-1-1 0,0 0-1,1 1 1,-1-1 0,0 1 0,0-1-1,0 1 1,1-1 0,-1 1 0,0-1 0,0 1-1,0-1 1,0 1 0,0-1 0,0 1-1,0-1 1,0 1 0,0-1 0,0 0 0,0 1-1,0-1 1,-1 1 0,7 70 3456,-5 86 0,-1-14-2095,-3 44-770,0-119-2436,2 0-3384,-11-91-5117,9 6 8286,-1 0-54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53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89 4,'-37'-55'9335,"77"114"-2320,-30-47-6535,0-1-1,1 0 1,14 11-1,-19-17-484,-1-1 0,1 0 0,0 0 0,0 0 0,0-1 0,0 0-1,1 0 1,0-1 0,-1 0 0,1 0 0,0 0 0,0-1 0,0 0-1,0 0 1,0-1 0,0 0 0,0 0 0,0-1 0,13-2 0,-4-1 8,-1-2 0,0 1 1,0-2-1,0 0 0,0-1 1,13-10-1,-24 16 2,0-1 0,0 0 1,0 0-1,-1-1 0,1 1 1,-1-1-1,0 0 0,1 1 0,-2-2 1,1 1-1,0 0 0,-1 0 1,0-1-1,0 1 0,0-1 0,-1 0 1,0 0-1,1 0 0,-2 1 1,1-1-1,0 0 0,-1 0 0,0 0 1,-1-6-1,1 10 22,0 0 0,0 0 0,0 0 1,0 0-1,0-1 0,-1 1 0,1 0 0,0 0 0,-1 0 0,1 0 1,-1 0-1,1 0 0,-1 0 0,0 0 0,1 0 0,-1 0 0,0 1 1,0-2-1,0 2-7,0 1 0,1-1-1,-1 0 1,1 1 0,-1-1 0,1 0 0,-1 1 0,1-1 0,-1 1 0,1-1 0,-1 1 0,1-1 0,-1 1 0,1 0-1,0-1 1,-1 1 0,1 0 0,0-1 0,-1 1 0,1-1 0,0 1 0,0 0 0,0 0 0,0-1 0,0 1 0,0 1-1,-5 14 83,1 1-1,0 0 1,2 0-1,0 0 1,1 1-1,0-1 1,2 0-1,0 1 1,1-1-1,1 0 0,6 24 1,-8-36-93,1-1 0,0 1 0,0 0-1,0-1 1,0 1 0,1-1 0,0 1 0,0-1 0,0 0 0,0-1 0,6 7 0,-7-9-34,0 1 0,1-1 1,-1 0-1,0 0 1,1 0-1,-1 0 0,1 0 1,-1 0-1,1 0 0,-1-1 1,1 1-1,0-1 1,-1 0-1,1 0 0,0 0 1,-1 0-1,1 0 1,-1-1-1,1 1 0,0-1 1,-1 0-1,1 1 0,-1-1 1,5-2-1,-3 0-66,1 0-1,0 0 1,-1 0-1,1-1 1,-1 0-1,0 1 1,0-1-1,6-8 0,27-44-114,-12 17 187,-13 22 31,-1-1 0,8-21 0,1 2 277,-20 36-177,4 31 142,0 2-131,-1 1 1,-2-1-1,-1 0 0,-7 50 0,5-64-101,1-11-23,1-19-4,1 3-13,0-1 0,0 1 1,1 0-1,0 0 1,1-1-1,0 1 1,0 1-1,1-1 1,0 0-1,0 1 1,10-13-1,-1 3-1,2 0-1,0 0 1,28-23 0,-37 36 18,0 1 1,0 0-1,1 0 1,0 0-1,0 1 1,0 0-1,0 1 1,0-1-1,0 1 1,1 1-1,-1-1 1,1 1-1,10 0 1,-17 1 1,0 0 1,0 1 0,0-1-1,0 0 1,0 1-1,0-1 1,1 0-1,-1 1 1,0-1-1,0 1 1,0 0 0,0-1-1,-1 1 1,1 0-1,0-1 1,0 1-1,0 0 1,0 0-1,-1 0 1,1 0 0,0 0-1,-1 0 1,1 0-1,-1 0 1,1 0-1,-1 0 1,0 0-1,1 0 1,-1 0 0,0 1-1,0-1 1,1 0-1,-1 0 1,0 0-1,0 0 1,-1 0-1,1 3 1,-1 6 23,0 1 0,0-1 0,-4 13 0,3-11-3,-31 130 348,33-150-374,1 1 1,1-1 0,0 0-1,0 1 1,0-1 0,1 1-1,0-1 1,0 1 0,1 0 0,0 0-1,0 1 1,1-1 0,6-7-1,7-6 3,1 1-1,32-27 0,-38 36 3,0 0 1,1 1-1,1 0 0,-1 1 0,2 1 1,18-8-1,-33 16 4,0-1 1,-1 0-1,1 1 1,-1-1 0,1 0-1,-1 1 1,0-1-1,1 1 1,-1-1-1,1 1 1,-1-1-1,0 1 1,1-1-1,-1 1 1,0-1-1,1 1 1,-1-1-1,0 1 1,0 0-1,0-1 1,0 1-1,1-1 1,-1 1-1,0 0 1,0-1-1,0 1 1,0 0 0,0-1-1,-1 1 1,1-1-1,0 2 1,0 29 279,0-25-228,0 7 14,1 0 0,0 0 0,1 0 0,1 0 0,0-1 1,0 1-1,1-1 0,1 0 0,9 17 0,-10-21-66,0-1 0,1 0-1,0 0 1,0-1-1,1 0 1,0 0 0,0 0-1,0 0 1,0-1 0,1 0-1,0-1 1,0 1 0,1-1-1,-1-1 1,16 6 0,-15-8 2,0 0 0,0 0 0,0 0 1,0-1-1,0-1 0,0 1 1,0-1-1,0-1 0,-1 1 0,1-1 1,0-1-1,-1 1 0,1-1 0,-1-1 1,13-7-1,1-1-8,-1-2 1,0 0-1,33-32 1,-42 35-5,0 0 1,-1 0-1,0-1 1,14-25-1,-19 29 47,-2 0 0,1 0 0,-1 0 0,0-1 0,-1 1 0,0-1 0,0 0 0,-1 0-1,1-15 1,-2 23-27,0-1 0,0 1 0,0 0 0,0 0 0,0-1-1,0 1 1,0 0 0,-1-1 0,1 1 0,0 0-1,-1 0 1,1-1 0,-1 1 0,1 0 0,-1 0 0,1 0-1,-1 0 1,0 0 0,0 0 0,0 0 0,1 0 0,-1 0-1,0 0 1,0 0 0,0 0 0,0 1 0,-1-1 0,1 0-1,0 1 1,0-1 0,0 1 0,0-1 0,-1 1 0,1 0-1,0-1 1,0 1 0,-1 0 0,1 0 0,0 0-1,-1 0 1,1 0 0,0 0 0,-2 1 0,-2-1-6,1 1 1,0 0-1,0 1 1,0-1-1,0 1 1,0 0-1,0 0 1,0 0 0,1 0-1,-1 1 1,-6 5-1,1 1 14,1 1-1,0 0 0,1 0 1,0 0-1,0 1 1,1 0-1,1 1 0,-7 16 1,10-21-16,0 0 0,0 0 0,1 0 0,0 1 0,0-1 0,0 0 0,1 0 0,0 1-1,1-1 1,-1 0 0,2 0 0,-1 0 0,1 0 0,0 0 0,0 0 0,4 9 0,-3-12-14,-1 0-1,0 0 1,1 0-1,0 0 1,0 0-1,0-1 1,0 1-1,1-1 1,-1 0 0,1 0-1,0 0 1,0 0-1,0-1 1,0 1-1,0-1 1,1 0-1,4 1 1,-2-1-229,-1-1 1,1 0-1,0 0 1,0-1-1,0 0 0,-1 0 1,1 0-1,0-1 1,0 0-1,12-4 1,-3-1-895,-1 0 0,0 0 1,0-2-1,0 0 1,-1 0-1,0-2 1,0 0-1,-1 0 0,11-13 1,-19 18 433,-1 0 1,0 0 0,-1-1-1,1 0 1,-1 1-1,0-1 1,2-8 0,1-1-1329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7:39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149 139 1436,'8'-6'1895,"0"-1"0,0-1-1,8-10 1,8-8 3587,-5 66-3449,-10-8-1422,-2 0 0,-1 1-1,-1-1 1,-2 1 0,-1 0-1,-3 33 1,-1-27-434,-3 1 1,-1-1-1,-1-1 0,-23 65 0,16-69-1931,-31 57 1,45-90 1558,-1 0 0,1 0 0,0 0 0,-1 0 0,0 0 0,1 0 1,-1 0-1,1 0 0,-1 0 0,0 0 0,0 0 0,0 0 0,0-1 0,1 1 1,-1 0-1,0-1 0,0 1 0,0-1 0,0 1 0,0-1 0,-1 1 1,1-1-1,0 1 0,0-1 0,-2 0 0,2 0-41,-1-1 0,1 1 0,0-1 0,0 0 0,0 0 0,0 1 0,0-1 1,0 0-1,0 0 0,0 0 0,0 0 0,0 0 0,0-1 0,0 1 0,1 0 0,-1 0 0,0-3 0,-4-8-909,1 0 0,0 0-1,-3-17 1,1-8-65,2 1 0,1-51 0,14-73 1928,-7 133 173,0 1 0,2-1 0,1 1 0,1 0-1,1 0 1,24-44 0,-27 60-598,0-1 1,1 1-1,0 0 0,1 1 1,0 0-1,1 0 0,-1 1 1,2 0-1,-1 1 0,1-1 1,0 2-1,1 0 0,0 0 1,0 1-1,0 0 0,0 1 1,19-5-1,-18 7-77,-1 0-1,1 1 0,0 0 1,0 1-1,0 1 1,0 0-1,0 0 1,0 1-1,0 0 0,15 6 1,-23-7-190,-1 1 1,1-1-1,-1 0 1,1 1-1,-1 0 0,0 0 1,0 0-1,0 0 1,0 0-1,0 1 1,0-1-1,-1 1 0,1 0 1,-1 0-1,0 0 1,1 0-1,-2 0 1,1 0-1,0 1 0,0-1 1,-1 1-1,0-1 1,0 1-1,0-1 1,0 1-1,-1 0 0,1 0 1,-1-1-1,0 1 1,0 0-1,0 0 1,0-1-1,-1 1 1,0 0-1,0-1 0,-2 8 1,-1-1-5,-1 0 0,0 0 0,0 0 0,-1-1 1,0 0-1,-1 0 0,0 0 0,-1-1 0,1 0 0,-1 0 1,-1-1-1,-17 12 0,-5 1 26,-1-1-1,-50 21 1,20-16 7,-84 22-1,83-27-32,47-16-17,2 0-43,15-2 37,-1-1 1,0 1-1,0 0 1,1-1-1,-1 1 0,1-1 1,-1 1-1,0 0 1,1-1-1,-1 1 0,1-1 1,-1 1-1,1-1 1,-1 0-1,1 1 0,0-1 1,-1 1-1,1-1 1,-1 0-1,1 0 0,0 1 1,-1-1-1,2 0 1,332 188 546,-307-172-1126,1-2 1,35 12 0,-55-23 438,0 0 0,1-1 0,-1 0 0,1 0 0,-1-1 0,1 0 0,-1-1 0,1 1 1,0-2-1,-1 1 0,1-1 0,15-4 0,-14 0 205,-1 0-1,0 0 1,0-1-1,-1 0 1,1-1 0,-1 0-1,-1 0 1,1 0-1,-1-1 1,11-17 0,29-27 1585,23-13-585,-71 67-1016,0-1 0,0 1 0,0 0 0,0 0 0,0 0 0,1 0 0,-1 0 0,1 0 1,-1 0-1,1 0 0,0 0 0,-1 0 0,1 0 0,0 0 0,0 1 0,1-1 0,-1 0 0,0 0 0,1 2 0,0 1-54,0 0 0,1-1-1,-1 1 1,1-1-1,0 1 1,0-1 0,0 1-1,4 4 1,-4-6 16,-1-1 0,1 1-1,0-1 1,0 0 0,1 0 0,-1 0-1,0 0 1,1 0 0,-1 0 0,1 0 0,0-1-1,5 3 1,-5-4-2,0 0-1,0 0 0,1 0 1,-1 0-1,0 0 1,0-1-1,0 0 0,0 1 1,0-1-1,0 0 1,0-1-1,5-2 0,-2 1-4,0-1-1,0 0 1,0 0-1,-1 0 1,0-1-1,1 0 1,-2 0-1,1 0 1,-1 0-1,0-1 1,0 0 0,0 0-1,-1 0 1,0 0-1,0 0 1,3-12-1,-4 13 13,-1 0 0,1 1 1,-1-1-1,-1 0 0,1 0 0,-1 0 0,1 1 0,-1-1 0,-1 0 1,1 0-1,-1 0 0,0 0 0,0 1 0,0-1 0,-1 0 0,1 1 1,-1-1-1,0 1 0,0-1 0,-1 1 0,0 0 0,1 0 0,-1 0 1,-5-4-1,5 6 10,0 0 0,1 0 0,-1 0 0,0 0 0,-1 1 0,1-1 0,0 1 0,0 0 1,-1 0-1,1 0 0,0 1 0,-1-1 0,1 1 0,-1-1 0,1 1 0,0 0 0,-1 1 0,1-1 1,-1 1-1,1-1 0,0 1 0,-1 0 0,1 0 0,0 1 0,0-1 0,0 0 0,-4 3 0,0 0-9,1 0 0,0 0-1,0 1 1,0 0-1,0 0 1,1 0 0,0 0-1,0 1 1,0 0 0,1 0-1,-6 10 1,5-6-6,1 1 0,-1 0-1,2 0 1,0 0 0,0 0 0,1 1 0,0-1 0,1 1 0,0-1-1,2 19 1,0-23-5,0 0 1,0 0-1,1-1 0,0 1 0,0-1 0,0 1 0,1-1 0,0 0 0,0 0 1,1 0-1,0 0 0,0-1 0,0 1 0,1-1 0,-1 0 0,1 0 1,1-1-1,10 8 0,-10-7-4,1-1-1,0-1 1,0 1 0,0-1 0,0-1 0,0 1 0,0-1-1,1 0 1,-1-1 0,1 0 0,-1 0 0,1-1 0,0 1-1,-1-2 1,1 1 0,8-3 0,-7 1 0,0 0 0,-1-1 0,1-1 0,-1 1 0,0-1 0,0-1 0,0 1 0,-1-1 0,0-1 0,0 0 0,0 0 0,0 0 0,7-10 0,2-5-2,0-1 0,-2-1 0,0 0 0,-2-1 0,-1 0 0,13-37 0,35-162 57,-49 180-6,-5 18 531,0 0 0,-2-1-1,0-29 1,-19 83-99,-2 12-362,3 2 1,1 0-1,2 0 0,-8 59 0,18-81-102,1-1 0,0 0-1,2 1 1,0-1-1,5 24 1,-4-31-15,1 0 0,1 0 0,0-1 1,0 0-1,1 1 0,1-2 0,0 1 0,0-1 1,11 13-1,-13-18-10,1 1 0,0-1 0,0 0 0,1 0 0,-1 0 0,1-1 0,0 0 0,0 0 0,1 0 0,-1-1 0,1 0 0,0 0 0,0-1 0,0 0 0,0 0 0,0 0 0,0-1 0,1 0 0,-1-1 0,0 0 0,1 0 0,-1 0 0,0-1 0,0 0 0,1 0 0,-1-1 0,0 0 0,0 0 0,0-1 0,-1 0 0,11-6 0,-5 3 1,-1-1 0,1-1-1,-2 0 1,1 0-1,-1-1 1,0 0 0,-1-1-1,0 0 1,-1-1-1,0 0 1,-1 0 0,0 0-1,0-1 1,-1 0 0,-1-1-1,6-19 1,-9 22 21,0 0-1,-1 0 1,0 0 0,0 0 0,-1-1 0,-1 1 0,-3-18-1,4 25-5,0 0 0,-1 0-1,0 0 1,1 0-1,-1 0 1,0 1-1,-1-1 1,1 0 0,0 1-1,-1-1 1,0 1-1,1 0 1,-1-1-1,0 1 1,0 0-1,0 0 1,0 0 0,-1 0-1,1 1 1,-1-1-1,1 0 1,-1 1-1,1 0 1,-1 0 0,0 0-1,1 0 1,-1 0-1,0 0 1,0 1-1,0-1 1,-5 1-1,4 0 0,0 1 0,-1 0-1,1 0 1,0 0 0,0 1 0,0 0-1,0-1 1,0 1 0,0 1-1,1-1 1,-1 0 0,1 1-1,-1 0 1,-4 5 0,-6 6 10,-21 29 1,20-24-11,1 2-1,1 0 1,1 0 0,1 1-1,0 1 1,2 0 0,1 0-1,0 1 1,2 0 0,-4 33-1,9-54-6,1-1 0,0 1-1,0 0 1,0-1 0,0 1 0,0 0-1,1-1 1,-1 1 0,1-1 0,0 1-1,-1-1 1,1 1 0,0-1-1,1 1 1,-1-1 0,0 0 0,1 0-1,-1 1 1,1-1 0,0 0 0,0 0-1,0-1 1,0 1 0,4 3-1,-3-4-1,0 0-1,0 0 1,0 0-1,0 0 1,1 0-1,-1-1 0,0 1 1,0-1-1,1 0 1,-1 0-1,0 0 0,0-1 1,1 1-1,-1-1 1,0 1-1,0-1 1,0 0-1,0 0 0,6-4 1,2-1-10,0 0-1,0-1 1,-1 0 0,0-1-1,0-1 1,-1 1 0,0-1 0,-1-1-1,0 1 1,11-19 0,2-8 1,30-73-1,-32 66 17,-11 14-18,-5 21-22,-3 30 5,0 7 29,0 4-3,4 45 0,-3-70 4,0-1 1,0 1-1,1-1 0,0 1 0,0-1 1,1 0-1,0 0 0,0 0 0,1 0 1,0-1-1,8 12 0,-10-17 0,-1 0 0,1 1 1,-1-1-1,1 0 0,0 0 0,0 0 0,-1 0 0,1 0 0,0 0 1,0 0-1,0-1 0,0 1 0,0-1 0,0 1 0,0-1 0,0 0 1,0 0-1,3 0 0,0 0 2,0-1 1,0 0-1,-1 0 0,1 0 1,0-1-1,-1 0 1,8-3-1,-1-1 0,0-1 0,0 0 0,0-1 0,-1 0 0,9-10 0,-6 3-2,-1 0-1,-1-1 1,0 0 0,-1-1 0,-1 0-1,0-1 1,-2 0 0,0 0-1,7-27 1,-5 4 2,-1-1 1,-1-1-1,0-51 0,-6 67 6,1 8 12,-2 1 1,0-1 0,-1 0-1,-6-35 1,4 52 0,-2 9-8,-3 9-5,-5 21 13,2 1-1,1 0 1,2 1 0,2 0-1,-2 68 1,13 47 45,-3-134-57,2 1 0,0-1 0,0 1 0,2-1 1,11 26-1,-14-41-17,-1 0 1,1 0-1,-1-1 1,1 1-1,1-1 1,-1 1-1,1-1 1,-1 0-1,1-1 0,1 1 1,-1-1-1,0 1 1,1-1-1,-1-1 1,1 1-1,0 0 1,0-1-1,0 0 1,0-1-1,1 1 0,-1-1 1,0 0-1,1 0 1,-1 0-1,1-1 1,-1 0-1,0 0 1,1 0-1,-1-1 1,1 0-1,-1 0 0,0 0 1,1-1-1,-1 1 1,0-1-1,0-1 1,0 1-1,0-1 1,-1 0-1,1 0 1,-1 0-1,7-6 1,-1-1-18,1 0 0,-1 0 0,-1-1 1,0-1-1,-1 1 0,0-2 1,0 1-1,7-19 0,2-10-4,15-60 0,9-21 190,-41 121-155,1 0 0,-1 1 0,0-1 0,1 0 0,-1 0 0,0 0 1,1 0-1,-1 0 0,0 0 0,0 0 0,0 0 0,0 1 0,0-1 0,0 0 0,0 0 0,0 0 0,-1 0 0,1 0 0,-1-2 0,1 4-5,0-1-1,-1 0 1,1 0-1,-1 0 1,1 0-1,0 0 1,-1 0-1,1 1 1,-1-1-1,1 0 1,0 0-1,-1 1 1,1-1-1,0 0 1,-1 0-1,1 1 1,0-1-1,0 0 1,-1 1-1,1-1 1,0 0-1,0 1 1,-1-1-1,1 1 1,0-1 0,0 0-1,0 1 1,0-1-1,0 1 1,0-1-1,0 1 1,0-1-1,0 0 1,0 1-1,0-1 1,0 1-1,0-1 1,0 1-1,-13 54 12,0 2 51,-8 65 0,19-106-55,1 0 0,1 0 0,0 0 0,1 0 0,1 0 1,0 0-1,1 0 0,1 0 0,6 14 0,-9-27-10,0 0-1,0 0 1,0 0-1,1 0 1,-1 0-1,1 0 1,0-1-1,0 1 1,0-1-1,0 1 1,0-1-1,1 0 1,-1 0-1,1 0 1,-1 0-1,1 0 1,0-1-1,0 1 1,-1-1-1,7 3 1,-4-4-4,-1 1 0,0-1 0,0 0 0,0-1 0,1 1 0,-1 0 1,0-1-1,0 0 0,0 0 0,0-1 0,0 1 0,0-1 0,7-3 0,4-5-9,0 0 0,0-1-1,-1-1 1,0 0 0,-1-1-1,12-16 1,1-3 21,-2-2 1,-2-1-1,-1-1 0,-2-1 0,19-51 1,-32 74 13,-4 10-2,0 0 1,0 0-1,-1-1 0,1 1 0,-1-1 0,1-6 0,-23 60-58,7-8 44,2 0 0,-8 44 0,18-73 0,0 0 1,1 0-1,0 0 1,1 0 0,0 0-1,1 0 1,1 0-1,0-1 1,0 1-1,1 0 1,0-1-1,8 16 1,-8-21-9,1 0 0,1 0 1,-1 0-1,1-1 0,0 0 1,0 0-1,0 0 0,1 0 0,0-1 1,0 0-1,0 0 0,0-1 0,1 1 1,-1-2-1,1 1 0,0-1 1,0 1-1,0-2 0,0 1 0,0-1 1,12 0-1,-12 0-1,1-1 0,-1 0 1,0-1-1,0 1 0,0-1 0,0-1 0,0 0 1,0 0-1,0 0 0,-1 0 0,1-1 0,-1 0 1,1-1-1,-1 0 0,0 0 0,0 0 1,-1 0-1,1-1 0,-1 0 0,0 0 0,8-11 1,-7 5 3,0-1 0,0 1 0,-1-1 0,-1 0 0,0-1 1,-1 1-1,0-1 0,-1 1 0,0-1 0,-1 0 0,0 0 1,-1 0-1,-1 1 0,0-1 0,0 0 0,-2 0 0,1 1 1,-2-1-1,1 1 0,-2 0 0,0 0 0,0 0 1,-1 1-1,0 0 0,-1 0 0,-8-10 0,10 16-2,0 0 0,1 1 0,-1 0 0,-1 0 0,1 0 0,0 1 0,-1 0-1,0 0 1,0 0 0,0 0 0,0 1 0,0 0 0,0 1 0,-1-1 0,1 1 0,-1 0 0,1 1 0,-1-1-1,-12 2 1,12 0-3,-1 1 0,1-1-1,-1 1 1,1 0 0,-1 1 0,1 0-1,0 0 1,0 0 0,1 1-1,-1 0 1,1 1 0,0-1-1,0 1 1,0 0 0,0 1-1,-6 8 1,6-5 4,0 1 1,0 0-1,1 0 0,0 0 0,1 0 0,1 1 1,-1 0-1,1 0 0,1 0 0,0 0 0,1 0 1,0 1-1,1-1 0,0 0 0,0 1 0,2-1 1,3 19-1,-4-24-14,1 0 0,0 0 0,-1 0 0,2 0 0,-1 0 1,1-1-1,0 0 0,0 1 0,0-1 0,1 0 0,0 0 0,0-1 0,0 1 1,0-1-1,1 0 0,0 0 0,0 0 0,0-1 0,0 0 0,1 0 0,-1 0 1,1-1-1,-1 1 0,1-1 0,0-1 0,0 1 0,0-1 0,0 0 1,0 0-1,0-1 0,1 0 0,-1 0 0,10-1 0,-1-2-39,-1 0 0,1-1 0,-1 0 0,0-1 0,0-1 0,0 0 0,-1 0 0,0-2 0,0 0 0,-1 0 0,18-16 0,10-13-97,65-76 1,-67 68 112,29-24 16,-67 69 21,0 0 1,0 0-1,0-1 1,0 1-1,0 0 1,0 0-1,1 0 1,-1 0-1,0 0 1,0 0 0,0 0-1,0-1 1,1 1-1,-1 0 1,0 0-1,0 0 1,0 0-1,0 0 1,1 0-1,-1 0 1,0 0-1,0 0 1,0 0-1,0 0 1,1 0 0,-1 0-1,0 0 1,0 0-1,0 0 1,1 0-1,-1 0 1,0 0-1,0 0 1,0 1-1,0-1 1,0 0-1,1 0 1,-1 0-1,0 0 1,0 0-1,0 0 1,0 0 0,1 1-1,2 10-40,-2 13-23,-1-24 63,-1 29 25,-2 0-1,-1 0 1,-12 39 0,-2 19 22,10-49-19,5-27-13,0 1 1,1 0-1,-1 18 0,39-61 4,56-82 4,-68 81-37,0 1 0,2 2 0,1 0 1,43-34-1,-67 61 11,1-1 1,-1 1-1,1-1 1,-1 1-1,1 0 1,0 1-1,0-1 1,0 1-1,5-2 1,-9 3 2,1 0-1,0 0 1,0 0-1,-1 0 1,1 0 0,0 0-1,-1 0 1,1 1-1,0-1 1,0 0 0,-1 0-1,1 1 1,0-1-1,-1 0 1,1 1-1,0-1 1,-1 0 0,1 1-1,-1-1 1,1 1-1,-1-1 1,1 1 0,0 1-1,0 0 0,0-1 1,0 1-1,-1 0 0,1-1 0,-1 1 1,1 0-1,-1 0 0,0 0 1,1-1-1,-1 1 0,0 3 0,-1 20 2,2-1-1,1 0 1,0 0-1,2 0 1,1-1-1,8 25 0,-10-41 4,-1 0 0,1-1 0,0 1 0,1-1 0,0 1 0,0-1 0,0 0 0,1 0 0,0-1 0,0 0 0,0 1 0,1-2 0,-1 1 0,1-1 0,0 1 0,1-2 0,-1 1 0,1-1 0,-1 0 0,1 0 0,0-1 0,0 0 0,14 3 0,-10-4-1,0 0 0,0 0 0,0-1 1,0 0-1,0-1 0,0 0 0,0 0 1,0-2-1,0 1 0,-1-1 0,1-1 1,-1 0-1,0 0 0,0-1 0,0 0 0,-1-1 1,0 0-1,0-1 0,0 0 0,-1 0 1,0 0-1,0-1 0,-1-1 0,0 1 1,0-1-1,-1 0 0,-1-1 0,1 0 1,-1 1-1,-1-2 0,0 1 0,0 0 0,-1-1 1,-1 0-1,1 1 0,0-16 0,-2 14-8,-1 1 0,0 0-1,0-1 1,-1 1-1,0-1 1,-1 1-1,-4-14 1,5 22-3,0 0-1,0 0 1,0 1-1,0-1 1,-1 0-1,1 1 1,-1-1-1,1 1 1,-1-1-1,0 1 1,0 0-1,0 0 1,0 0-1,0 0 1,-1 0-1,1 0 1,0 1-1,-1-1 1,0 1 0,1-1-1,-1 1 1,0 0-1,0 0 1,1 0-1,-1 1 1,0-1-1,0 1 1,0-1-1,0 1 1,0 0-1,0 0 1,-6 1-1,3 0-9,0 1-1,1-1 0,-1 1 0,0 0 0,0 0 1,1 1-1,-1 0 0,1 0 0,0 0 0,0 0 1,0 1-1,1 0 0,-1 0 0,1 0 0,0 1 1,0-1-1,0 1 0,0 0 0,1 0 0,-5 11 1,4-8-5,1 0 1,0 1 0,0 0 0,1-1 0,0 1 0,0 0 0,1 0 0,1 0 0,-1 0-1,1 1 1,1-1 0,0 0 0,3 14 0,-1-14 11,0 1 0,1-1 0,1 1 0,-1-1 0,1 0 0,1-1 0,0 1 1,8 8-1,7 7 12,32 27 0,-17-22 25,-25-21-27,-1 0 0,0 1 0,0 0 1,11 15-1,-21-24 4,0 0-1,1 0 1,-1 0 0,0 0 0,0 0 0,0 1 0,1-1 0,-1 0 0,0 0 0,0 0 0,0 0 0,0 0 0,1 1-1,-1-1 1,0 0 0,0 0 0,0 0 0,0 1 0,0-1 0,0 0 0,0 0 0,0 0 0,0 1 0,0-1 0,0 0 0,1 0-1,-1 1 1,0-1 0,0 0 0,-1 0 0,1 0 0,0 1 0,0-1 0,0 0 0,0 0 0,0 1 0,0-1 0,0 0-1,0 0 1,0 0 0,0 1 0,0-1 0,-1 0 0,1 0 0,0 0 0,0 0 0,-1 1 0,-12-4 89,-16-10-22,17 7-60,-7-7-61,19 12 47,0 1 0,-1-1-1,1 0 1,0 0 0,0 0 0,0 1 0,0-1-1,0 0 1,0 0 0,1 0 0,-1 1 0,0-1 0,0 0-1,1 0 1,-1 1 0,0-1 0,1 0 0,-1 1-1,0-1 1,1 0 0,-1 1 0,1-1 0,-1 0 0,1 1-1,-1-1 1,1 1 0,0-1 0,-1 1 0,1-1-1,1 1 1,54-49-105,-25 23 109,-1 0 0,-2-2 0,43-53 0,-43 43 128,-1-2 1,-3 0 0,-1-1 0,32-81-1,-45 93 218,8-41-1,-16 59-218,0 0 0,-1 0-1,-1 0 1,0-1 0,0 1 0,-1 0 0,-3-13 0,4 23-125,0 1 0,0 0 0,0-1-1,0 1 1,0 0 0,0-1 0,0 1 0,0 0 0,0-1 0,0 1 0,-1 0 0,1-1 0,0 1-1,0 0 1,0 0 0,-1-1 0,1 1 0,0 0 0,0 0 0,0-1 0,-1 1 0,1 0 0,0 0-1,-1-1 1,1 1 0,0 0 0,-1 0 0,1 0 0,0 0 0,-1 0 0,1 0 0,0-1 0,-1 1-1,1 0 1,0 0 0,-1 0 0,0 0 0,-12 9-21,-9 18-20,14-13 41,1 1 0,0 0 0,0 1 0,2 0 0,0-1 0,1 2 0,0-1 0,-1 21 0,-2 137-16,7-143 19,0-4 0,-1-6 2,1-1 1,0 0-1,2 0 1,0 1-1,2-1 0,0 0 1,7 19-1,-11-38-8,0 0 0,0 0 0,1 0 0,-1 0 0,0 0 0,1 0 0,-1 0 0,1 0 0,-1 0 0,1 0 0,-1 0 0,1 0 0,0-1 0,-1 1 0,1 0 0,0 0 0,0-1 0,0 1 0,-1 0 0,1-1 0,0 1 0,0-1-1,0 1 1,0-1 0,0 1 0,0-1 0,0 0 0,0 0 0,0 1 0,0-1 0,0 0 0,0 0 0,1 0 0,-1 0 0,0 0 0,1-1 0,2-1-11,0 0-1,-1 0 1,1 0-1,0-1 1,-1 0-1,1 0 1,3-5 0,4-1 0,35-34-35,-7 6 9,71-50-1,-68 58-17,-41 32 53,0 1 0,0-1 0,0 1 0,0 0 0,-1-1 0,0 1-1,0 0 1,0 0 0,0 4 0,0-5 10,-1 37 16,0-25-18,0 0 0,2 0 1,-1 0-1,2-1 0,7 30 0,-4-23-3,-3-14 1,-1-1 0,1 0 0,0 0 0,0-1 0,1 1 0,5 10 0,-7-15-1,1 1 0,-1-1 0,0 0 0,1 0 0,-1 0 0,1 1 1,0-1-1,-1-1 0,1 1 0,0 0 0,-1 0 0,1-1 0,0 1 0,0-1 0,-1 1 1,1-1-1,0 0 0,0 0 0,0 0 0,0 0 0,0 0 0,0 0 0,-1 0 0,1-1 0,0 1 1,0-1-1,2 0 0,10-4 8,-1 0 0,0 0 1,-1-2-1,1 1 0,-1-2 0,-1 1 1,1-2-1,-1 1 0,-1-2 1,0 1-1,0-2 0,0 1 0,11-19 1,-1-1 0,-1 0 1,-2-2-1,-2 0 1,15-41-1,-27 65 34,0-1 0,-1 0-1,0 0 1,0 0-1,0-12 1,-11 66-104,0-10 21,6-10 49,1 1-1,1-1 1,4 36-1,-2-50-5,0 0-1,1 0 1,0 0-1,1 0 1,1 0-1,-1 0 1,2-1-1,-1 1 1,2-1-1,6 9 1,-10-16-2,1-1 0,0 1 0,-1-1 1,1 0-1,0 0 0,1 0 0,-1 0 1,0 0-1,1-1 0,-1 1 0,1-1 0,-1 0 1,1 0-1,-1-1 0,1 1 0,0-1 1,-1 1-1,1-1 0,0 0 0,-1-1 0,1 1 1,0-1-1,-1 1 0,5-3 0,7 0-5,-1-1 0,0-1-1,1 0 1,19-12 0,-15 7 11,0-2 0,-1 0 0,0-1 0,-1 0 0,-1-2 0,0 0 0,-1-1 0,0 0 1,-1-1-1,22-37 0,-33 48 38,0 1 1,-1-1-1,0 0 1,1 0-1,-2 0 0,1 0 1,1-11-1,-20 51-30,-8 54 173,-21 135 0,21-91-23,-22 125 14,47-326 26,13-59-206,31-216-35,-34 295 27,2 0 0,2 0 1,2 2-1,40-82 0,-55 126 5,0 0 0,1 0-1,0 0 1,0 0-1,0 0 1,0 0 0,0 1-1,1-1 1,-1 1-1,1 0 1,-1-1 0,1 1-1,0 0 1,0 1 0,0-1-1,0 0 1,0 1-1,0 0 1,0 0 0,1 0-1,-1 0 1,0 0 0,1 1-1,-1-1 1,1 1-1,-1 0 1,4 0 0,-2 1 1,-1 0 0,1 1 0,-1-1 0,1 1 1,-1 0-1,0 0 0,0 0 0,0 1 0,0-1 1,0 1-1,0 0 0,-1 0 0,1 0 0,-1 1 1,0-1-1,0 1 0,0 0 0,-1 0 0,3 5 1,-1-2 0,-1-1 0,1 1 0,-2 0-1,1-1 1,-1 1 0,0 1 0,0-1 0,-1 0 0,0 0 0,0 0 0,-1 1 0,0-1 0,0 0 0,-1 1 0,0-1 0,0 0 0,-3 10 0,1-10 3,-1 1-1,1-1 1,-1 0-1,0 0 1,-1 0-1,0-1 1,0 1 0,0-1-1,-1-1 1,0 1-1,0-1 1,0 0 0,-1 0-1,1 0 1,-12 5-1,-95 39 6,-1 2-67,108-47-52,8-1 33,19-3-4,33-8 40,-13-2 57,0-3-1,0-1 1,-2-2-1,0-1 1,0-3-1,-2-1 1,-1-1-1,0-2 1,-2-2-1,-1-1 1,-1-2-1,32-36 1,-57 57-11,-1 0 0,1 0 1,-2-1-1,1 0 0,-1 0 1,-1 0-1,0 0 0,0-1 1,4-18-1,-13 30-20,0 1 1,0-1-1,1 1 1,-1 0-1,1 0 0,-6 5 1,3-3-15,0 1 0,0 0 0,1 0 0,0 0 0,0 1 0,1 0 1,-1 0-1,1 1 0,1-1 0,-6 12 0,9-15 1,-1 0 0,1 1 0,0-1 0,0 0 0,1 1 0,-1-1 0,1 0 0,0 1 0,0-1 0,0 1 0,0-1 0,1 0 0,0 1 0,0-1 0,0 0 0,1 0 0,-1 1 0,1-1 0,0 0 0,0-1 0,0 1 0,1 0 0,2 3 0,23 26-106,-17-21 114,-1 0 0,16 25 0,-24-32 21,1 0 1,-1 0 0,0 0 0,0 0 0,-1 1-1,1-1 1,-1 0 0,0 1 0,-1-1 0,1 1 0,-1-1-1,-1 8 1,1-9-7,-1 0-1,1 1 1,-1-1-1,0 0 1,0 1-1,-1-1 1,0 0-1,1 0 1,-1 0-1,-1 0 1,1 0-1,0-1 1,-1 1 0,0-1-1,0 1 1,0-1-1,0 0 1,0 0-1,-1 0 1,-7 4-1,4-3-463,-1-1-1,1 0 1,-1-1-1,0 1 1,0-2-1,0 1 1,0-1-1,0 0 1,0 0-1,-16-2 1,2-2-2853,0 0 0,0-2 0,-25-8 0,40 11 2615,-23-8-2315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2:18:53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2344,'-1'9'17883,"0"-5"-14830,6 11-3096,3-5-1108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926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993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067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18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501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782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592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070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24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891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323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682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12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34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342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133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76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250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rticulator.com/index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hyperlink" Target="https://cran.r-project.org/web/packages/esquisse/vignettes/get-started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jasleen10101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31.png"/><Relationship Id="rId63" Type="http://schemas.openxmlformats.org/officeDocument/2006/relationships/customXml" Target="../ink/ink31.xml"/><Relationship Id="rId84" Type="http://schemas.openxmlformats.org/officeDocument/2006/relationships/image" Target="../media/image52.png"/><Relationship Id="rId138" Type="http://schemas.openxmlformats.org/officeDocument/2006/relationships/image" Target="../media/image79.png"/><Relationship Id="rId159" Type="http://schemas.openxmlformats.org/officeDocument/2006/relationships/customXml" Target="../ink/ink79.xml"/><Relationship Id="rId170" Type="http://schemas.openxmlformats.org/officeDocument/2006/relationships/image" Target="../media/image95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26.png"/><Relationship Id="rId53" Type="http://schemas.openxmlformats.org/officeDocument/2006/relationships/customXml" Target="../ink/ink26.xml"/><Relationship Id="rId74" Type="http://schemas.openxmlformats.org/officeDocument/2006/relationships/image" Target="../media/image47.png"/><Relationship Id="rId128" Type="http://schemas.openxmlformats.org/officeDocument/2006/relationships/image" Target="../media/image74.png"/><Relationship Id="rId149" Type="http://schemas.openxmlformats.org/officeDocument/2006/relationships/customXml" Target="../ink/ink74.xml"/><Relationship Id="rId5" Type="http://schemas.openxmlformats.org/officeDocument/2006/relationships/customXml" Target="../ink/ink2.xml"/><Relationship Id="rId95" Type="http://schemas.openxmlformats.org/officeDocument/2006/relationships/customXml" Target="../ink/ink47.xml"/><Relationship Id="rId160" Type="http://schemas.openxmlformats.org/officeDocument/2006/relationships/image" Target="../media/image90.png"/><Relationship Id="rId181" Type="http://schemas.openxmlformats.org/officeDocument/2006/relationships/customXml" Target="../ink/ink90.xml"/><Relationship Id="rId22" Type="http://schemas.openxmlformats.org/officeDocument/2006/relationships/image" Target="../media/image21.png"/><Relationship Id="rId43" Type="http://schemas.openxmlformats.org/officeDocument/2006/relationships/customXml" Target="../ink/ink21.xml"/><Relationship Id="rId64" Type="http://schemas.openxmlformats.org/officeDocument/2006/relationships/image" Target="../media/image42.png"/><Relationship Id="rId118" Type="http://schemas.openxmlformats.org/officeDocument/2006/relationships/image" Target="../media/image69.png"/><Relationship Id="rId139" Type="http://schemas.openxmlformats.org/officeDocument/2006/relationships/customXml" Target="../ink/ink69.xml"/><Relationship Id="rId85" Type="http://schemas.openxmlformats.org/officeDocument/2006/relationships/customXml" Target="../ink/ink42.xml"/><Relationship Id="rId150" Type="http://schemas.openxmlformats.org/officeDocument/2006/relationships/image" Target="../media/image85.png"/><Relationship Id="rId171" Type="http://schemas.openxmlformats.org/officeDocument/2006/relationships/customXml" Target="../ink/ink85.xml"/><Relationship Id="rId12" Type="http://schemas.openxmlformats.org/officeDocument/2006/relationships/image" Target="../media/image16.png"/><Relationship Id="rId33" Type="http://schemas.openxmlformats.org/officeDocument/2006/relationships/customXml" Target="../ink/ink16.xml"/><Relationship Id="rId108" Type="http://schemas.openxmlformats.org/officeDocument/2006/relationships/image" Target="../media/image64.png"/><Relationship Id="rId129" Type="http://schemas.openxmlformats.org/officeDocument/2006/relationships/customXml" Target="../ink/ink64.xml"/><Relationship Id="rId54" Type="http://schemas.openxmlformats.org/officeDocument/2006/relationships/image" Target="../media/image37.png"/><Relationship Id="rId75" Type="http://schemas.openxmlformats.org/officeDocument/2006/relationships/customXml" Target="../ink/ink37.xml"/><Relationship Id="rId96" Type="http://schemas.openxmlformats.org/officeDocument/2006/relationships/image" Target="../media/image58.png"/><Relationship Id="rId140" Type="http://schemas.openxmlformats.org/officeDocument/2006/relationships/image" Target="../media/image80.png"/><Relationship Id="rId161" Type="http://schemas.openxmlformats.org/officeDocument/2006/relationships/customXml" Target="../ink/ink80.xml"/><Relationship Id="rId182" Type="http://schemas.openxmlformats.org/officeDocument/2006/relationships/image" Target="../media/image101.png"/><Relationship Id="rId6" Type="http://schemas.openxmlformats.org/officeDocument/2006/relationships/image" Target="../media/image13.png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44" Type="http://schemas.openxmlformats.org/officeDocument/2006/relationships/image" Target="../media/image32.png"/><Relationship Id="rId60" Type="http://schemas.openxmlformats.org/officeDocument/2006/relationships/image" Target="../media/image40.png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../media/image53.png"/><Relationship Id="rId130" Type="http://schemas.openxmlformats.org/officeDocument/2006/relationships/image" Target="../media/image75.png"/><Relationship Id="rId135" Type="http://schemas.openxmlformats.org/officeDocument/2006/relationships/customXml" Target="../ink/ink67.xml"/><Relationship Id="rId151" Type="http://schemas.openxmlformats.org/officeDocument/2006/relationships/customXml" Target="../ink/ink75.xml"/><Relationship Id="rId156" Type="http://schemas.openxmlformats.org/officeDocument/2006/relationships/image" Target="../media/image88.png"/><Relationship Id="rId177" Type="http://schemas.openxmlformats.org/officeDocument/2006/relationships/customXml" Target="../ink/ink88.xml"/><Relationship Id="rId172" Type="http://schemas.openxmlformats.org/officeDocument/2006/relationships/image" Target="../media/image96.png"/><Relationship Id="rId13" Type="http://schemas.openxmlformats.org/officeDocument/2006/relationships/customXml" Target="../ink/ink6.xml"/><Relationship Id="rId18" Type="http://schemas.openxmlformats.org/officeDocument/2006/relationships/image" Target="../media/image19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27.png"/><Relationship Id="rId50" Type="http://schemas.openxmlformats.org/officeDocument/2006/relationships/image" Target="../media/image35.png"/><Relationship Id="rId55" Type="http://schemas.openxmlformats.org/officeDocument/2006/relationships/customXml" Target="../ink/ink27.xml"/><Relationship Id="rId76" Type="http://schemas.openxmlformats.org/officeDocument/2006/relationships/image" Target="../media/image48.png"/><Relationship Id="rId97" Type="http://schemas.openxmlformats.org/officeDocument/2006/relationships/customXml" Target="../ink/ink48.xml"/><Relationship Id="rId104" Type="http://schemas.openxmlformats.org/officeDocument/2006/relationships/image" Target="../media/image62.png"/><Relationship Id="rId120" Type="http://schemas.openxmlformats.org/officeDocument/2006/relationships/image" Target="../media/image70.png"/><Relationship Id="rId125" Type="http://schemas.openxmlformats.org/officeDocument/2006/relationships/customXml" Target="../ink/ink62.xml"/><Relationship Id="rId141" Type="http://schemas.openxmlformats.org/officeDocument/2006/relationships/customXml" Target="../ink/ink70.xml"/><Relationship Id="rId146" Type="http://schemas.openxmlformats.org/officeDocument/2006/relationships/image" Target="../media/image83.png"/><Relationship Id="rId167" Type="http://schemas.openxmlformats.org/officeDocument/2006/relationships/customXml" Target="../ink/ink83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56.png"/><Relationship Id="rId162" Type="http://schemas.openxmlformats.org/officeDocument/2006/relationships/image" Target="../media/image91.png"/><Relationship Id="rId2" Type="http://schemas.openxmlformats.org/officeDocument/2006/relationships/notesSlide" Target="../notesSlides/notesSlide9.xml"/><Relationship Id="rId29" Type="http://schemas.openxmlformats.org/officeDocument/2006/relationships/customXml" Target="../ink/ink14.xml"/><Relationship Id="rId24" Type="http://schemas.openxmlformats.org/officeDocument/2006/relationships/image" Target="../media/image22.png"/><Relationship Id="rId40" Type="http://schemas.openxmlformats.org/officeDocument/2006/relationships/image" Target="../media/image30.png"/><Relationship Id="rId45" Type="http://schemas.openxmlformats.org/officeDocument/2006/relationships/customXml" Target="../ink/ink22.xml"/><Relationship Id="rId66" Type="http://schemas.openxmlformats.org/officeDocument/2006/relationships/image" Target="../media/image43.png"/><Relationship Id="rId87" Type="http://schemas.openxmlformats.org/officeDocument/2006/relationships/customXml" Target="../ink/ink43.xml"/><Relationship Id="rId110" Type="http://schemas.openxmlformats.org/officeDocument/2006/relationships/image" Target="../media/image65.png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136" Type="http://schemas.openxmlformats.org/officeDocument/2006/relationships/image" Target="../media/image78.png"/><Relationship Id="rId157" Type="http://schemas.openxmlformats.org/officeDocument/2006/relationships/customXml" Target="../ink/ink78.xml"/><Relationship Id="rId178" Type="http://schemas.openxmlformats.org/officeDocument/2006/relationships/image" Target="../media/image99.png"/><Relationship Id="rId61" Type="http://schemas.openxmlformats.org/officeDocument/2006/relationships/customXml" Target="../ink/ink30.xml"/><Relationship Id="rId82" Type="http://schemas.openxmlformats.org/officeDocument/2006/relationships/image" Target="../media/image51.png"/><Relationship Id="rId152" Type="http://schemas.openxmlformats.org/officeDocument/2006/relationships/image" Target="../media/image86.png"/><Relationship Id="rId173" Type="http://schemas.openxmlformats.org/officeDocument/2006/relationships/customXml" Target="../ink/ink86.xml"/><Relationship Id="rId19" Type="http://schemas.openxmlformats.org/officeDocument/2006/relationships/customXml" Target="../ink/ink9.xml"/><Relationship Id="rId14" Type="http://schemas.openxmlformats.org/officeDocument/2006/relationships/image" Target="../media/image17.png"/><Relationship Id="rId30" Type="http://schemas.openxmlformats.org/officeDocument/2006/relationships/image" Target="../media/image25.png"/><Relationship Id="rId35" Type="http://schemas.openxmlformats.org/officeDocument/2006/relationships/customXml" Target="../ink/ink17.xml"/><Relationship Id="rId56" Type="http://schemas.openxmlformats.org/officeDocument/2006/relationships/image" Target="../media/image38.png"/><Relationship Id="rId77" Type="http://schemas.openxmlformats.org/officeDocument/2006/relationships/customXml" Target="../ink/ink38.xml"/><Relationship Id="rId100" Type="http://schemas.openxmlformats.org/officeDocument/2006/relationships/image" Target="../media/image60.png"/><Relationship Id="rId105" Type="http://schemas.openxmlformats.org/officeDocument/2006/relationships/customXml" Target="../ink/ink52.xml"/><Relationship Id="rId126" Type="http://schemas.openxmlformats.org/officeDocument/2006/relationships/image" Target="../media/image73.png"/><Relationship Id="rId147" Type="http://schemas.openxmlformats.org/officeDocument/2006/relationships/customXml" Target="../ink/ink73.xml"/><Relationship Id="rId168" Type="http://schemas.openxmlformats.org/officeDocument/2006/relationships/image" Target="../media/image94.png"/><Relationship Id="rId8" Type="http://schemas.openxmlformats.org/officeDocument/2006/relationships/image" Target="../media/image14.png"/><Relationship Id="rId51" Type="http://schemas.openxmlformats.org/officeDocument/2006/relationships/customXml" Target="../ink/ink25.xml"/><Relationship Id="rId72" Type="http://schemas.openxmlformats.org/officeDocument/2006/relationships/image" Target="../media/image46.png"/><Relationship Id="rId93" Type="http://schemas.openxmlformats.org/officeDocument/2006/relationships/customXml" Target="../ink/ink46.xml"/><Relationship Id="rId98" Type="http://schemas.openxmlformats.org/officeDocument/2006/relationships/image" Target="../media/image59.png"/><Relationship Id="rId121" Type="http://schemas.openxmlformats.org/officeDocument/2006/relationships/customXml" Target="../ink/ink60.xml"/><Relationship Id="rId142" Type="http://schemas.openxmlformats.org/officeDocument/2006/relationships/image" Target="../media/image81.png"/><Relationship Id="rId163" Type="http://schemas.openxmlformats.org/officeDocument/2006/relationships/customXml" Target="../ink/ink81.xm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33.png"/><Relationship Id="rId67" Type="http://schemas.openxmlformats.org/officeDocument/2006/relationships/customXml" Target="../ink/ink33.xml"/><Relationship Id="rId116" Type="http://schemas.openxmlformats.org/officeDocument/2006/relationships/image" Target="../media/image68.png"/><Relationship Id="rId137" Type="http://schemas.openxmlformats.org/officeDocument/2006/relationships/customXml" Target="../ink/ink68.xml"/><Relationship Id="rId158" Type="http://schemas.openxmlformats.org/officeDocument/2006/relationships/image" Target="../media/image89.png"/><Relationship Id="rId20" Type="http://schemas.openxmlformats.org/officeDocument/2006/relationships/image" Target="../media/image20.png"/><Relationship Id="rId41" Type="http://schemas.openxmlformats.org/officeDocument/2006/relationships/customXml" Target="../ink/ink20.xml"/><Relationship Id="rId62" Type="http://schemas.openxmlformats.org/officeDocument/2006/relationships/image" Target="../media/image41.png"/><Relationship Id="rId83" Type="http://schemas.openxmlformats.org/officeDocument/2006/relationships/customXml" Target="../ink/ink41.xml"/><Relationship Id="rId88" Type="http://schemas.openxmlformats.org/officeDocument/2006/relationships/image" Target="../media/image54.png"/><Relationship Id="rId111" Type="http://schemas.openxmlformats.org/officeDocument/2006/relationships/customXml" Target="../ink/ink55.xml"/><Relationship Id="rId132" Type="http://schemas.openxmlformats.org/officeDocument/2006/relationships/image" Target="../media/image76.png"/><Relationship Id="rId153" Type="http://schemas.openxmlformats.org/officeDocument/2006/relationships/customXml" Target="../ink/ink76.xml"/><Relationship Id="rId174" Type="http://schemas.openxmlformats.org/officeDocument/2006/relationships/image" Target="../media/image97.png"/><Relationship Id="rId179" Type="http://schemas.openxmlformats.org/officeDocument/2006/relationships/customXml" Target="../ink/ink89.xml"/><Relationship Id="rId15" Type="http://schemas.openxmlformats.org/officeDocument/2006/relationships/customXml" Target="../ink/ink7.xml"/><Relationship Id="rId36" Type="http://schemas.openxmlformats.org/officeDocument/2006/relationships/image" Target="../media/image28.png"/><Relationship Id="rId57" Type="http://schemas.openxmlformats.org/officeDocument/2006/relationships/customXml" Target="../ink/ink28.xml"/><Relationship Id="rId106" Type="http://schemas.openxmlformats.org/officeDocument/2006/relationships/image" Target="../media/image63.png"/><Relationship Id="rId127" Type="http://schemas.openxmlformats.org/officeDocument/2006/relationships/customXml" Target="../ink/ink63.xml"/><Relationship Id="rId10" Type="http://schemas.openxmlformats.org/officeDocument/2006/relationships/image" Target="../media/image15.png"/><Relationship Id="rId31" Type="http://schemas.openxmlformats.org/officeDocument/2006/relationships/customXml" Target="../ink/ink15.xml"/><Relationship Id="rId52" Type="http://schemas.openxmlformats.org/officeDocument/2006/relationships/image" Target="../media/image36.png"/><Relationship Id="rId73" Type="http://schemas.openxmlformats.org/officeDocument/2006/relationships/customXml" Target="../ink/ink36.xml"/><Relationship Id="rId78" Type="http://schemas.openxmlformats.org/officeDocument/2006/relationships/image" Target="../media/image49.png"/><Relationship Id="rId94" Type="http://schemas.openxmlformats.org/officeDocument/2006/relationships/image" Target="../media/image57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71.png"/><Relationship Id="rId143" Type="http://schemas.openxmlformats.org/officeDocument/2006/relationships/customXml" Target="../ink/ink71.xml"/><Relationship Id="rId148" Type="http://schemas.openxmlformats.org/officeDocument/2006/relationships/image" Target="../media/image84.png"/><Relationship Id="rId164" Type="http://schemas.openxmlformats.org/officeDocument/2006/relationships/image" Target="../media/image92.png"/><Relationship Id="rId169" Type="http://schemas.openxmlformats.org/officeDocument/2006/relationships/customXml" Target="../ink/ink84.xml"/><Relationship Id="rId4" Type="http://schemas.openxmlformats.org/officeDocument/2006/relationships/image" Target="../media/image12.png"/><Relationship Id="rId9" Type="http://schemas.openxmlformats.org/officeDocument/2006/relationships/customXml" Target="../ink/ink4.xml"/><Relationship Id="rId180" Type="http://schemas.openxmlformats.org/officeDocument/2006/relationships/image" Target="../media/image100.png"/><Relationship Id="rId26" Type="http://schemas.openxmlformats.org/officeDocument/2006/relationships/image" Target="../media/image23.png"/><Relationship Id="rId47" Type="http://schemas.openxmlformats.org/officeDocument/2006/relationships/customXml" Target="../ink/ink23.xml"/><Relationship Id="rId68" Type="http://schemas.openxmlformats.org/officeDocument/2006/relationships/image" Target="../media/image44.png"/><Relationship Id="rId89" Type="http://schemas.openxmlformats.org/officeDocument/2006/relationships/customXml" Target="../ink/ink44.xml"/><Relationship Id="rId112" Type="http://schemas.openxmlformats.org/officeDocument/2006/relationships/image" Target="../media/image66.png"/><Relationship Id="rId133" Type="http://schemas.openxmlformats.org/officeDocument/2006/relationships/customXml" Target="../ink/ink66.xml"/><Relationship Id="rId154" Type="http://schemas.openxmlformats.org/officeDocument/2006/relationships/image" Target="../media/image87.png"/><Relationship Id="rId175" Type="http://schemas.openxmlformats.org/officeDocument/2006/relationships/customXml" Target="../ink/ink87.xml"/><Relationship Id="rId16" Type="http://schemas.openxmlformats.org/officeDocument/2006/relationships/image" Target="../media/image18.png"/><Relationship Id="rId37" Type="http://schemas.openxmlformats.org/officeDocument/2006/relationships/customXml" Target="../ink/ink18.xml"/><Relationship Id="rId58" Type="http://schemas.openxmlformats.org/officeDocument/2006/relationships/image" Target="../media/image39.png"/><Relationship Id="rId79" Type="http://schemas.openxmlformats.org/officeDocument/2006/relationships/customXml" Target="../ink/ink39.xml"/><Relationship Id="rId102" Type="http://schemas.openxmlformats.org/officeDocument/2006/relationships/image" Target="../media/image61.png"/><Relationship Id="rId123" Type="http://schemas.openxmlformats.org/officeDocument/2006/relationships/customXml" Target="../ink/ink61.xml"/><Relationship Id="rId144" Type="http://schemas.openxmlformats.org/officeDocument/2006/relationships/image" Target="../media/image82.png"/><Relationship Id="rId90" Type="http://schemas.openxmlformats.org/officeDocument/2006/relationships/image" Target="../media/image55.png"/><Relationship Id="rId165" Type="http://schemas.openxmlformats.org/officeDocument/2006/relationships/customXml" Target="../ink/ink82.xml"/><Relationship Id="rId27" Type="http://schemas.openxmlformats.org/officeDocument/2006/relationships/customXml" Target="../ink/ink13.xml"/><Relationship Id="rId48" Type="http://schemas.openxmlformats.org/officeDocument/2006/relationships/image" Target="../media/image34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77.png"/><Relationship Id="rId80" Type="http://schemas.openxmlformats.org/officeDocument/2006/relationships/image" Target="../media/image50.png"/><Relationship Id="rId155" Type="http://schemas.openxmlformats.org/officeDocument/2006/relationships/customXml" Target="../ink/ink77.xml"/><Relationship Id="rId176" Type="http://schemas.openxmlformats.org/officeDocument/2006/relationships/image" Target="../media/image98.png"/><Relationship Id="rId17" Type="http://schemas.openxmlformats.org/officeDocument/2006/relationships/customXml" Target="../ink/ink8.xml"/><Relationship Id="rId38" Type="http://schemas.openxmlformats.org/officeDocument/2006/relationships/image" Target="../media/image29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../media/image72.png"/><Relationship Id="rId70" Type="http://schemas.openxmlformats.org/officeDocument/2006/relationships/image" Target="../media/image45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66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28" Type="http://schemas.openxmlformats.org/officeDocument/2006/relationships/image" Target="../media/image24.png"/><Relationship Id="rId49" Type="http://schemas.openxmlformats.org/officeDocument/2006/relationships/customXml" Target="../ink/ink24.xml"/><Relationship Id="rId11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1395" y="761007"/>
            <a:ext cx="4579668" cy="3028072"/>
          </a:xfrm>
        </p:spPr>
        <p:txBody>
          <a:bodyPr>
            <a:noAutofit/>
          </a:bodyPr>
          <a:lstStyle/>
          <a:p>
            <a:r>
              <a:rPr lang="en-US" sz="3600" spc="300" dirty="0"/>
              <a:t>Data Visualization with  R</a:t>
            </a:r>
            <a:br>
              <a:rPr lang="en-US" sz="2400" spc="300" dirty="0"/>
            </a:br>
            <a:endParaRPr lang="en-US" sz="2400" spc="300" dirty="0"/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6332" y="2840052"/>
            <a:ext cx="4579668" cy="1166797"/>
          </a:xfrm>
        </p:spPr>
        <p:txBody>
          <a:bodyPr/>
          <a:lstStyle/>
          <a:p>
            <a:r>
              <a:rPr lang="en-US" dirty="0"/>
              <a:t>JASLEEN SONDHI</a:t>
            </a:r>
          </a:p>
        </p:txBody>
      </p:sp>
      <p:sp>
        <p:nvSpPr>
          <p:cNvPr id="5" name="Subtitle 80">
            <a:extLst>
              <a:ext uri="{FF2B5EF4-FFF2-40B4-BE49-F238E27FC236}">
                <a16:creationId xmlns:a16="http://schemas.microsoft.com/office/drawing/2014/main" id="{9925DEE5-D1CF-7A2F-2867-330972B16EDA}"/>
              </a:ext>
            </a:extLst>
          </p:cNvPr>
          <p:cNvSpPr txBox="1">
            <a:spLocks/>
          </p:cNvSpPr>
          <p:nvPr/>
        </p:nvSpPr>
        <p:spPr>
          <a:xfrm>
            <a:off x="1511395" y="3906852"/>
            <a:ext cx="4579668" cy="1166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Azure Developer Community</a:t>
            </a:r>
            <a:endParaRPr lang="en-US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DA60AD0-8F95-A3C9-5793-7270627D0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168" b="34641"/>
          <a:stretch/>
        </p:blipFill>
        <p:spPr>
          <a:xfrm>
            <a:off x="8570259" y="3202505"/>
            <a:ext cx="2862513" cy="280168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460" y="147174"/>
            <a:ext cx="5551540" cy="1288673"/>
          </a:xfrm>
        </p:spPr>
        <p:txBody>
          <a:bodyPr>
            <a:normAutofit/>
          </a:bodyPr>
          <a:lstStyle/>
          <a:p>
            <a:r>
              <a:rPr lang="en-US" sz="3600" dirty="0"/>
              <a:t>Visualizing Relationships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Data Visualization with R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122" name="Picture 2" descr="These Line Graphs Perfectly Sum Up our Lives from Start to Finish - Rubin">
            <a:extLst>
              <a:ext uri="{FF2B5EF4-FFF2-40B4-BE49-F238E27FC236}">
                <a16:creationId xmlns:a16="http://schemas.microsoft.com/office/drawing/2014/main" id="{6FFC64E8-9B53-182D-AEF5-55910A2D3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6" y="1734954"/>
            <a:ext cx="5695008" cy="384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atter Plot">
            <a:extLst>
              <a:ext uri="{FF2B5EF4-FFF2-40B4-BE49-F238E27FC236}">
                <a16:creationId xmlns:a16="http://schemas.microsoft.com/office/drawing/2014/main" id="{B697321F-E813-3A70-F264-9CFA2418C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67871"/>
            <a:ext cx="4833424" cy="483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3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5412732" cy="1431000"/>
          </a:xfrm>
        </p:spPr>
        <p:txBody>
          <a:bodyPr/>
          <a:lstStyle/>
          <a:p>
            <a:r>
              <a:rPr lang="en-US" dirty="0"/>
              <a:t>Let’s look at some code!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Data visualization with 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11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C76EB-B62E-B6C4-445E-2D497A21269F}"/>
              </a:ext>
            </a:extLst>
          </p:cNvPr>
          <p:cNvSpPr txBox="1"/>
          <p:nvPr/>
        </p:nvSpPr>
        <p:spPr>
          <a:xfrm>
            <a:off x="615142" y="1789614"/>
            <a:ext cx="3665913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Lucida Sans Typewriter" panose="020B0509030504030204" pitchFamily="49" charset="0"/>
              </a:rPr>
              <a:t>library(ggplot2)</a:t>
            </a:r>
          </a:p>
          <a:p>
            <a:endParaRPr lang="en-US" sz="2000" dirty="0">
              <a:latin typeface="Lucida Sans Typewriter" panose="020B0509030504030204" pitchFamily="49" charset="0"/>
            </a:endParaRPr>
          </a:p>
          <a:p>
            <a:r>
              <a:rPr lang="en-US" sz="2000" dirty="0" err="1">
                <a:latin typeface="Lucida Sans Typewriter" panose="020B0509030504030204" pitchFamily="49" charset="0"/>
              </a:rPr>
              <a:t>ggplot</a:t>
            </a:r>
            <a:r>
              <a:rPr lang="en-US" sz="2000" dirty="0">
                <a:latin typeface="Lucida Sans Typewriter" panose="020B0509030504030204" pitchFamily="49" charset="0"/>
              </a:rPr>
              <a:t>(honey, </a:t>
            </a:r>
            <a:r>
              <a:rPr lang="en-US" sz="2000" dirty="0" err="1">
                <a:latin typeface="Lucida Sans Typewriter" panose="020B0509030504030204" pitchFamily="49" charset="0"/>
              </a:rPr>
              <a:t>aes</a:t>
            </a:r>
            <a:r>
              <a:rPr lang="en-US" sz="2000" dirty="0">
                <a:latin typeface="Lucida Sans Typewriter" panose="020B0509030504030204" pitchFamily="49" charset="0"/>
              </a:rPr>
              <a:t>(x = </a:t>
            </a:r>
            <a:r>
              <a:rPr lang="en-US" sz="2000" dirty="0" err="1">
                <a:latin typeface="Lucida Sans Typewriter" panose="020B0509030504030204" pitchFamily="49" charset="0"/>
              </a:rPr>
              <a:t>priceperlb</a:t>
            </a:r>
            <a:r>
              <a:rPr lang="en-US" sz="2000" dirty="0">
                <a:latin typeface="Lucida Sans Typewriter" panose="020B0509030504030204" pitchFamily="49" charset="0"/>
              </a:rPr>
              <a:t>, y = state)) + </a:t>
            </a:r>
            <a:r>
              <a:rPr lang="en-US" sz="2000" dirty="0" err="1">
                <a:latin typeface="Lucida Sans Typewriter" panose="020B0509030504030204" pitchFamily="49" charset="0"/>
              </a:rPr>
              <a:t>geom_point</a:t>
            </a:r>
            <a:r>
              <a:rPr lang="en-US" sz="2000" dirty="0">
                <a:latin typeface="Lucida Sans Typewriter" panose="020B0509030504030204" pitchFamily="49" charset="0"/>
              </a:rPr>
              <a:t>(</a:t>
            </a:r>
            <a:r>
              <a:rPr lang="en-US" sz="2000" dirty="0" err="1">
                <a:latin typeface="Lucida Sans Typewriter" panose="020B0509030504030204" pitchFamily="49" charset="0"/>
              </a:rPr>
              <a:t>colour</a:t>
            </a:r>
            <a:r>
              <a:rPr lang="en-US" sz="2000" dirty="0">
                <a:latin typeface="Lucida Sans Typewriter" panose="020B0509030504030204" pitchFamily="49" charset="0"/>
              </a:rPr>
              <a:t> = "blue")</a:t>
            </a:r>
          </a:p>
          <a:p>
            <a:r>
              <a:rPr lang="en-US" dirty="0">
                <a:latin typeface="Lucida Sans Typewriter" panose="020B0509030504030204" pitchFamily="49" charset="0"/>
              </a:rPr>
              <a:t>  </a:t>
            </a:r>
            <a:endParaRPr lang="en-IN" dirty="0">
              <a:latin typeface="Lucida Sans Typewriter" panose="020B0509030504030204" pitchFamily="49" charset="0"/>
            </a:endParaRPr>
          </a:p>
        </p:txBody>
      </p:sp>
      <p:pic>
        <p:nvPicPr>
          <p:cNvPr id="6147" name="Picture 3" descr="scatterplot 1">
            <a:extLst>
              <a:ext uri="{FF2B5EF4-FFF2-40B4-BE49-F238E27FC236}">
                <a16:creationId xmlns:a16="http://schemas.microsoft.com/office/drawing/2014/main" id="{C65EC4FC-9C79-E492-9D80-45A2ECC7D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06" y="1789614"/>
            <a:ext cx="7266469" cy="368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6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5412732" cy="1431000"/>
          </a:xfrm>
        </p:spPr>
        <p:txBody>
          <a:bodyPr/>
          <a:lstStyle/>
          <a:p>
            <a:r>
              <a:rPr lang="en-US" dirty="0"/>
              <a:t>Let’s look at some code!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Data visualization with 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12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C76EB-B62E-B6C4-445E-2D497A21269F}"/>
              </a:ext>
            </a:extLst>
          </p:cNvPr>
          <p:cNvSpPr txBox="1"/>
          <p:nvPr/>
        </p:nvSpPr>
        <p:spPr>
          <a:xfrm>
            <a:off x="723208" y="1997839"/>
            <a:ext cx="3665913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Lucida Sans Typewriter" panose="020B0509030504030204" pitchFamily="49" charset="0"/>
              </a:rPr>
              <a:t>library(ggplot2)</a:t>
            </a:r>
          </a:p>
          <a:p>
            <a:endParaRPr lang="en-US" sz="2000" dirty="0">
              <a:latin typeface="Lucida Sans Typewriter" panose="020B0509030504030204" pitchFamily="49" charset="0"/>
            </a:endParaRPr>
          </a:p>
          <a:p>
            <a:r>
              <a:rPr lang="en-US" sz="2000" dirty="0" err="1">
                <a:latin typeface="Lucida Sans Typewriter" panose="020B0509030504030204" pitchFamily="49" charset="0"/>
              </a:rPr>
              <a:t>ggplot</a:t>
            </a:r>
            <a:r>
              <a:rPr lang="en-US" sz="2000" dirty="0">
                <a:latin typeface="Lucida Sans Typewriter" panose="020B0509030504030204" pitchFamily="49" charset="0"/>
              </a:rPr>
              <a:t>(honey, </a:t>
            </a:r>
            <a:r>
              <a:rPr lang="en-US" sz="2000" dirty="0" err="1">
                <a:latin typeface="Lucida Sans Typewriter" panose="020B0509030504030204" pitchFamily="49" charset="0"/>
              </a:rPr>
              <a:t>aes</a:t>
            </a:r>
            <a:r>
              <a:rPr lang="en-US" sz="2000" dirty="0">
                <a:latin typeface="Lucida Sans Typewriter" panose="020B0509030504030204" pitchFamily="49" charset="0"/>
              </a:rPr>
              <a:t>(x = </a:t>
            </a:r>
            <a:r>
              <a:rPr lang="en-US" sz="2000" dirty="0" err="1">
                <a:latin typeface="Lucida Sans Typewriter" panose="020B0509030504030204" pitchFamily="49" charset="0"/>
              </a:rPr>
              <a:t>priceperlb</a:t>
            </a:r>
            <a:r>
              <a:rPr lang="en-US" sz="2000" dirty="0">
                <a:latin typeface="Lucida Sans Typewriter" panose="020B0509030504030204" pitchFamily="49" charset="0"/>
              </a:rPr>
              <a:t>, y = state, color=year)) + </a:t>
            </a:r>
            <a:r>
              <a:rPr lang="en-US" sz="2000" dirty="0" err="1">
                <a:latin typeface="Lucida Sans Typewriter" panose="020B0509030504030204" pitchFamily="49" charset="0"/>
              </a:rPr>
              <a:t>geom_point</a:t>
            </a:r>
            <a:r>
              <a:rPr lang="en-US" sz="2000" dirty="0">
                <a:latin typeface="Lucida Sans Typewriter" panose="020B0509030504030204" pitchFamily="49" charset="0"/>
              </a:rPr>
              <a:t>()+</a:t>
            </a:r>
          </a:p>
          <a:p>
            <a:r>
              <a:rPr lang="en-US" sz="2000" dirty="0" err="1">
                <a:latin typeface="Lucida Sans Typewriter" panose="020B0509030504030204" pitchFamily="49" charset="0"/>
              </a:rPr>
              <a:t>scale_color_gradientn</a:t>
            </a:r>
            <a:r>
              <a:rPr lang="en-US" sz="2000" dirty="0">
                <a:latin typeface="Lucida Sans Typewriter" panose="020B0509030504030204" pitchFamily="49" charset="0"/>
              </a:rPr>
              <a:t>(</a:t>
            </a:r>
            <a:r>
              <a:rPr lang="en-US" sz="2000" dirty="0" err="1">
                <a:latin typeface="Lucida Sans Typewriter" panose="020B0509030504030204" pitchFamily="49" charset="0"/>
              </a:rPr>
              <a:t>colours</a:t>
            </a:r>
            <a:r>
              <a:rPr lang="en-US" sz="2000" dirty="0">
                <a:latin typeface="Lucida Sans Typewriter" panose="020B0509030504030204" pitchFamily="49" charset="0"/>
              </a:rPr>
              <a:t> = </a:t>
            </a:r>
            <a:r>
              <a:rPr lang="en-US" sz="2000" dirty="0" err="1">
                <a:latin typeface="Lucida Sans Typewriter" panose="020B0509030504030204" pitchFamily="49" charset="0"/>
              </a:rPr>
              <a:t>colorspace</a:t>
            </a:r>
            <a:r>
              <a:rPr lang="en-US" sz="2000" dirty="0">
                <a:latin typeface="Lucida Sans Typewriter" panose="020B0509030504030204" pitchFamily="49" charset="0"/>
              </a:rPr>
              <a:t>::</a:t>
            </a:r>
            <a:r>
              <a:rPr lang="en-US" sz="2000" dirty="0" err="1">
                <a:latin typeface="Lucida Sans Typewriter" panose="020B0509030504030204" pitchFamily="49" charset="0"/>
              </a:rPr>
              <a:t>heat_hcl</a:t>
            </a:r>
            <a:r>
              <a:rPr lang="en-US" sz="2000" dirty="0">
                <a:latin typeface="Lucida Sans Typewriter" panose="020B0509030504030204" pitchFamily="49" charset="0"/>
              </a:rPr>
              <a:t>(7))</a:t>
            </a:r>
          </a:p>
          <a:p>
            <a:r>
              <a:rPr lang="en-US" sz="2000" dirty="0">
                <a:latin typeface="Lucida Sans Typewriter" panose="020B0509030504030204" pitchFamily="49" charset="0"/>
              </a:rPr>
              <a:t>  </a:t>
            </a:r>
            <a:endParaRPr lang="en-IN" sz="2000" dirty="0">
              <a:latin typeface="Lucida Sans Typewriter" panose="020B0509030504030204" pitchFamily="49" charset="0"/>
            </a:endParaRPr>
          </a:p>
        </p:txBody>
      </p:sp>
      <p:pic>
        <p:nvPicPr>
          <p:cNvPr id="7170" name="Picture 2" descr="scatterplot 2">
            <a:extLst>
              <a:ext uri="{FF2B5EF4-FFF2-40B4-BE49-F238E27FC236}">
                <a16:creationId xmlns:a16="http://schemas.microsoft.com/office/drawing/2014/main" id="{7AF02577-DB04-B0CB-1563-BDF1601AB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667" y="1712421"/>
            <a:ext cx="7588333" cy="398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74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5412732" cy="1431000"/>
          </a:xfrm>
        </p:spPr>
        <p:txBody>
          <a:bodyPr/>
          <a:lstStyle/>
          <a:p>
            <a:r>
              <a:rPr lang="en-US" dirty="0"/>
              <a:t>Let’s look at some code!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Data visualization with 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13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C76EB-B62E-B6C4-445E-2D497A21269F}"/>
              </a:ext>
            </a:extLst>
          </p:cNvPr>
          <p:cNvSpPr txBox="1"/>
          <p:nvPr/>
        </p:nvSpPr>
        <p:spPr>
          <a:xfrm>
            <a:off x="723208" y="1997839"/>
            <a:ext cx="36659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Lucida Sans Typewriter" panose="020B0509030504030204" pitchFamily="49" charset="0"/>
              </a:rPr>
              <a:t>qplot</a:t>
            </a:r>
            <a:r>
              <a:rPr lang="en-US" sz="2000" dirty="0">
                <a:latin typeface="Lucida Sans Typewriter" panose="020B0509030504030204" pitchFamily="49" charset="0"/>
              </a:rPr>
              <a:t>(</a:t>
            </a:r>
            <a:r>
              <a:rPr lang="en-US" sz="2000" dirty="0" err="1">
                <a:latin typeface="Lucida Sans Typewriter" panose="020B0509030504030204" pitchFamily="49" charset="0"/>
              </a:rPr>
              <a:t>honey$year,honey$priceperlb</a:t>
            </a:r>
            <a:r>
              <a:rPr lang="en-US" sz="2000" dirty="0">
                <a:latin typeface="Lucida Sans Typewriter" panose="020B0509030504030204" pitchFamily="49" charset="0"/>
              </a:rPr>
              <a:t>, </a:t>
            </a:r>
            <a:r>
              <a:rPr lang="en-US" sz="2000" dirty="0" err="1">
                <a:latin typeface="Lucida Sans Typewriter" panose="020B0509030504030204" pitchFamily="49" charset="0"/>
              </a:rPr>
              <a:t>geom</a:t>
            </a:r>
            <a:r>
              <a:rPr lang="en-US" sz="2000" dirty="0">
                <a:latin typeface="Lucida Sans Typewriter" panose="020B0509030504030204" pitchFamily="49" charset="0"/>
              </a:rPr>
              <a:t>='smooth', span =0.5, </a:t>
            </a:r>
            <a:r>
              <a:rPr lang="en-US" sz="2000" dirty="0" err="1">
                <a:latin typeface="Lucida Sans Typewriter" panose="020B0509030504030204" pitchFamily="49" charset="0"/>
              </a:rPr>
              <a:t>xlab</a:t>
            </a:r>
            <a:r>
              <a:rPr lang="en-US" sz="2000" dirty="0">
                <a:latin typeface="Lucida Sans Typewriter" panose="020B0509030504030204" pitchFamily="49" charset="0"/>
              </a:rPr>
              <a:t> = "year",</a:t>
            </a:r>
            <a:r>
              <a:rPr lang="en-US" sz="2000" dirty="0" err="1">
                <a:latin typeface="Lucida Sans Typewriter" panose="020B0509030504030204" pitchFamily="49" charset="0"/>
              </a:rPr>
              <a:t>ylab</a:t>
            </a:r>
            <a:r>
              <a:rPr lang="en-US" sz="2000" dirty="0">
                <a:latin typeface="Lucida Sans Typewriter" panose="020B0509030504030204" pitchFamily="49" charset="0"/>
              </a:rPr>
              <a:t> = "</a:t>
            </a:r>
            <a:r>
              <a:rPr lang="en-US" sz="2000" dirty="0" err="1">
                <a:latin typeface="Lucida Sans Typewriter" panose="020B0509030504030204" pitchFamily="49" charset="0"/>
              </a:rPr>
              <a:t>priceperlb</a:t>
            </a:r>
            <a:r>
              <a:rPr lang="en-US" sz="2000" dirty="0">
                <a:latin typeface="Lucida Sans Typewriter" panose="020B0509030504030204" pitchFamily="49" charset="0"/>
              </a:rPr>
              <a:t>")</a:t>
            </a:r>
            <a:endParaRPr lang="en-IN" sz="2000" dirty="0">
              <a:latin typeface="Lucida Sans Typewriter" panose="020B0509030504030204" pitchFamily="49" charset="0"/>
            </a:endParaRPr>
          </a:p>
        </p:txBody>
      </p:sp>
      <p:pic>
        <p:nvPicPr>
          <p:cNvPr id="8194" name="Picture 2" descr="line chart 1">
            <a:extLst>
              <a:ext uri="{FF2B5EF4-FFF2-40B4-BE49-F238E27FC236}">
                <a16:creationId xmlns:a16="http://schemas.microsoft.com/office/drawing/2014/main" id="{0F8785EF-8D0A-6C9F-E632-BE65AA9EA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155" y="1789614"/>
            <a:ext cx="7579071" cy="397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44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5412732" cy="1431000"/>
          </a:xfrm>
        </p:spPr>
        <p:txBody>
          <a:bodyPr/>
          <a:lstStyle/>
          <a:p>
            <a:r>
              <a:rPr lang="en-US" dirty="0"/>
              <a:t>Let’s look at some code!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Data visualization with 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14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C76EB-B62E-B6C4-445E-2D497A21269F}"/>
              </a:ext>
            </a:extLst>
          </p:cNvPr>
          <p:cNvSpPr txBox="1"/>
          <p:nvPr/>
        </p:nvSpPr>
        <p:spPr>
          <a:xfrm>
            <a:off x="723208" y="1997839"/>
            <a:ext cx="36659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Lucida Sans Typewriter" panose="020B0509030504030204" pitchFamily="49" charset="0"/>
              </a:rPr>
              <a:t>ggplot</a:t>
            </a:r>
            <a:r>
              <a:rPr lang="en-US" sz="2000" dirty="0">
                <a:latin typeface="Lucida Sans Typewriter" panose="020B0509030504030204" pitchFamily="49" charset="0"/>
              </a:rPr>
              <a:t>(honey, </a:t>
            </a:r>
            <a:r>
              <a:rPr lang="en-US" sz="2000" dirty="0" err="1">
                <a:latin typeface="Lucida Sans Typewriter" panose="020B0509030504030204" pitchFamily="49" charset="0"/>
              </a:rPr>
              <a:t>aes</a:t>
            </a:r>
            <a:r>
              <a:rPr lang="en-US" sz="2000" dirty="0">
                <a:latin typeface="Lucida Sans Typewriter" panose="020B0509030504030204" pitchFamily="49" charset="0"/>
              </a:rPr>
              <a:t>(x=</a:t>
            </a:r>
            <a:r>
              <a:rPr lang="en-US" sz="2000" dirty="0" err="1">
                <a:latin typeface="Lucida Sans Typewriter" panose="020B0509030504030204" pitchFamily="49" charset="0"/>
              </a:rPr>
              <a:t>yieldpercol</a:t>
            </a:r>
            <a:r>
              <a:rPr lang="en-US" sz="2000" dirty="0">
                <a:latin typeface="Lucida Sans Typewriter" panose="020B0509030504030204" pitchFamily="49" charset="0"/>
              </a:rPr>
              <a:t>, y = </a:t>
            </a:r>
            <a:r>
              <a:rPr lang="en-US" sz="2000" dirty="0" err="1">
                <a:latin typeface="Lucida Sans Typewriter" panose="020B0509030504030204" pitchFamily="49" charset="0"/>
              </a:rPr>
              <a:t>numcol,group</a:t>
            </a:r>
            <a:r>
              <a:rPr lang="en-US" sz="2000" dirty="0">
                <a:latin typeface="Lucida Sans Typewriter" panose="020B0509030504030204" pitchFamily="49" charset="0"/>
              </a:rPr>
              <a:t> = 1)) + </a:t>
            </a:r>
          </a:p>
          <a:p>
            <a:r>
              <a:rPr lang="en-US" sz="2000" dirty="0">
                <a:latin typeface="Lucida Sans Typewriter" panose="020B0509030504030204" pitchFamily="49" charset="0"/>
              </a:rPr>
              <a:t>  </a:t>
            </a:r>
            <a:r>
              <a:rPr lang="en-US" sz="2000" dirty="0" err="1">
                <a:latin typeface="Lucida Sans Typewriter" panose="020B0509030504030204" pitchFamily="49" charset="0"/>
              </a:rPr>
              <a:t>geom_line</a:t>
            </a:r>
            <a:r>
              <a:rPr lang="en-US" sz="2000" dirty="0">
                <a:latin typeface="Lucida Sans Typewriter" panose="020B0509030504030204" pitchFamily="49" charset="0"/>
              </a:rPr>
              <a:t>() + </a:t>
            </a:r>
            <a:r>
              <a:rPr lang="en-US" sz="2000" dirty="0" err="1">
                <a:latin typeface="Lucida Sans Typewriter" panose="020B0509030504030204" pitchFamily="49" charset="0"/>
              </a:rPr>
              <a:t>facet_wrap</a:t>
            </a:r>
            <a:r>
              <a:rPr lang="en-US" sz="2000" dirty="0">
                <a:latin typeface="Lucida Sans Typewriter" panose="020B0509030504030204" pitchFamily="49" charset="0"/>
              </a:rPr>
              <a:t>(vars(year))a</a:t>
            </a:r>
            <a:endParaRPr lang="en-IN" sz="2000" dirty="0">
              <a:latin typeface="Lucida Sans Typewriter" panose="020B0509030504030204" pitchFamily="49" charset="0"/>
            </a:endParaRPr>
          </a:p>
        </p:txBody>
      </p:sp>
      <p:pic>
        <p:nvPicPr>
          <p:cNvPr id="9218" name="Picture 2" descr="facet grid">
            <a:extLst>
              <a:ext uri="{FF2B5EF4-FFF2-40B4-BE49-F238E27FC236}">
                <a16:creationId xmlns:a16="http://schemas.microsoft.com/office/drawing/2014/main" id="{A5F7593E-563B-86EB-E78E-D67E6705E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688" y="1591294"/>
            <a:ext cx="7783424" cy="408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0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CD1624-12C6-45A2-BF83-5AC90136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>
            <a:normAutofit fontScale="90000"/>
          </a:bodyPr>
          <a:lstStyle/>
          <a:p>
            <a:r>
              <a:rPr lang="en-US" dirty="0"/>
              <a:t>Making Meaningful Visualizations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FC3670-CE6C-4149-800C-ED198FC28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1735"/>
            <a:ext cx="5141278" cy="1406357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One of the basic skills of a data scientist is the ability to create a meaningful data visualization that helps answer questions you might have.</a:t>
            </a:r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3318ABB8-FF08-4643-9329-BBBB6B2BA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Data visualization with r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B0573956-0AA9-4FDF-8CDA-AC7558A8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15</a:t>
            </a:fld>
            <a:endParaRPr lang="en-US" noProof="0" dirty="0"/>
          </a:p>
        </p:txBody>
      </p:sp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62ECD7B8-E70F-4597-823C-6C0A5EC4F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99333" y="5649598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74CB819-B1E4-4C4C-ABCB-151970A9A0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F2A7F6B-452F-4A76-87BA-468BA643B88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B957824-0255-4243-A7A5-CE19287C250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067041A-231A-4FC6-ABA0-1B5F8A7315B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4ACB53C-8728-49C6-A574-EFB0416BCD4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pic>
        <p:nvPicPr>
          <p:cNvPr id="1026" name="Picture 2" descr=" Sketchnote by (@sketchthedocs) ">
            <a:extLst>
              <a:ext uri="{FF2B5EF4-FFF2-40B4-BE49-F238E27FC236}">
                <a16:creationId xmlns:a16="http://schemas.microsoft.com/office/drawing/2014/main" id="{541AC9F2-2419-76B2-74F3-343A0BC47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517" y="283606"/>
            <a:ext cx="6387353" cy="33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D5A8A-E731-E19E-AEFB-5B231EEBFBC0}"/>
              </a:ext>
            </a:extLst>
          </p:cNvPr>
          <p:cNvSpPr txBox="1"/>
          <p:nvPr/>
        </p:nvSpPr>
        <p:spPr>
          <a:xfrm>
            <a:off x="1820911" y="3519449"/>
            <a:ext cx="6938683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dirty="0">
                <a:latin typeface="Lucida Console" panose="020B0609040504020204" pitchFamily="49" charset="0"/>
              </a:rPr>
              <a:t>Some important questions to ask yourself are-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Lucida Console" panose="020B0609040504020204" pitchFamily="49" charset="0"/>
              </a:rPr>
              <a:t>What is the right chart type for me?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Lucida Console" panose="020B0609040504020204" pitchFamily="49" charset="0"/>
              </a:rPr>
              <a:t>How can I avoid deceptive charting?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Lucida Console" panose="020B0609040504020204" pitchFamily="49" charset="0"/>
              </a:rPr>
              <a:t>How to make color theory work in your favor?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Lucida Console" panose="020B0609040504020204" pitchFamily="49" charset="0"/>
              </a:rPr>
              <a:t>How to build charts with high readability?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Lucida Console" panose="020B0609040504020204" pitchFamily="49" charset="0"/>
              </a:rPr>
              <a:t>How to bring 3D charting solutions?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Lucida Console" panose="020B0609040504020204" pitchFamily="49" charset="0"/>
              </a:rPr>
              <a:t>How to get creative with visualizations?</a:t>
            </a:r>
          </a:p>
          <a:p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86191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C0EEC988-4F7A-45B3-AE68-371F625CA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 dirty="0"/>
              <a:t>Making Meaningful Visualizations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52B9969-A8BC-44B0-9F1A-0124B7C8D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noProof="0" dirty="0"/>
              <a:t>Data visualization with r</a:t>
            </a:r>
          </a:p>
          <a:p>
            <a:pPr lvl="0"/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A986E4-75CF-42E9-9DD9-A12348A1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F3450C42-9A0B-4425-92C2-70FCF7C45734}" type="slidenum">
              <a:rPr lang="en-US" noProof="0" smtClean="0"/>
              <a:pPr lvl="0"/>
              <a:t>16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BE126-24EE-1FB2-4B84-D69E2A89257C}"/>
              </a:ext>
            </a:extLst>
          </p:cNvPr>
          <p:cNvSpPr txBox="1"/>
          <p:nvPr/>
        </p:nvSpPr>
        <p:spPr>
          <a:xfrm>
            <a:off x="3949079" y="1479344"/>
            <a:ext cx="5112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u="sng" dirty="0"/>
              <a:t>Deceptive Charting</a:t>
            </a:r>
            <a:endParaRPr lang="en-IN" sz="3600" i="1" u="sng" dirty="0"/>
          </a:p>
        </p:txBody>
      </p:sp>
      <p:pic>
        <p:nvPicPr>
          <p:cNvPr id="10242" name="Picture 2" descr="bad chart 1">
            <a:extLst>
              <a:ext uri="{FF2B5EF4-FFF2-40B4-BE49-F238E27FC236}">
                <a16:creationId xmlns:a16="http://schemas.microsoft.com/office/drawing/2014/main" id="{26B8FF73-298B-CD27-7C0F-797A7E65D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748" y="2311269"/>
            <a:ext cx="6365658" cy="367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016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C0EEC988-4F7A-45B3-AE68-371F625CA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 dirty="0"/>
              <a:t>Making Meaningful Visualizations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52B9969-A8BC-44B0-9F1A-0124B7C8D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Data visualization with 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A986E4-75CF-42E9-9DD9-A12348A1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F3450C42-9A0B-4425-92C2-70FCF7C45734}" type="slidenum">
              <a:rPr lang="en-US" noProof="0" smtClean="0"/>
              <a:pPr lvl="0"/>
              <a:t>17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BE126-24EE-1FB2-4B84-D69E2A89257C}"/>
              </a:ext>
            </a:extLst>
          </p:cNvPr>
          <p:cNvSpPr txBox="1"/>
          <p:nvPr/>
        </p:nvSpPr>
        <p:spPr>
          <a:xfrm>
            <a:off x="2793609" y="1539313"/>
            <a:ext cx="6267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u="sng" dirty="0"/>
              <a:t>Manipulated Proportions- To a hilarious effect!</a:t>
            </a:r>
            <a:endParaRPr lang="en-IN" sz="2400" i="1" u="sng" dirty="0"/>
          </a:p>
        </p:txBody>
      </p:sp>
      <p:pic>
        <p:nvPicPr>
          <p:cNvPr id="11266" name="Picture 2" descr="bad chart 4">
            <a:extLst>
              <a:ext uri="{FF2B5EF4-FFF2-40B4-BE49-F238E27FC236}">
                <a16:creationId xmlns:a16="http://schemas.microsoft.com/office/drawing/2014/main" id="{531C8805-9F64-6216-AA1B-C17FB2368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000978"/>
            <a:ext cx="3334991" cy="468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049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A401-CF07-4206-AE08-EF5FB03B0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1431000"/>
          </a:xfrm>
        </p:spPr>
        <p:txBody>
          <a:bodyPr/>
          <a:lstStyle/>
          <a:p>
            <a:r>
              <a:rPr lang="en-US" dirty="0"/>
              <a:t>Simple Guide for Visualizations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6313F3-D0F1-45DF-826B-A3FBF6C9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Data visualization with 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B8617-403E-4606-8472-FB51AEEF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18</a:t>
            </a:fld>
            <a:endParaRPr lang="en-US" noProof="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F3D4372-63D7-4B2E-9D3B-10C6B3B32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506215"/>
              </p:ext>
            </p:extLst>
          </p:nvPr>
        </p:nvGraphicFramePr>
        <p:xfrm>
          <a:off x="3933921" y="1933049"/>
          <a:ext cx="3465230" cy="3563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2615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732615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</a:tblGrid>
              <a:tr h="662178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You need to:</a:t>
                      </a:r>
                    </a:p>
                  </a:txBody>
                  <a:tcPr marL="99060" marR="990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effectLst/>
                        </a:rPr>
                        <a:t>You should use:</a:t>
                      </a:r>
                    </a:p>
                  </a:txBody>
                  <a:tcPr marL="99060" marR="990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Show data trends over time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  <a:effectLst/>
                        </a:rPr>
                        <a:t>Line</a:t>
                      </a:r>
                    </a:p>
                  </a:txBody>
                  <a:tcPr marL="99060" marR="990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Compare categories</a:t>
                      </a:r>
                    </a:p>
                  </a:txBody>
                  <a:tcPr marL="99060" marR="990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Bar, Pie</a:t>
                      </a:r>
                    </a:p>
                  </a:txBody>
                  <a:tcPr marL="99060" marR="990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Compare totals</a:t>
                      </a:r>
                    </a:p>
                  </a:txBody>
                  <a:tcPr marL="99060" marR="9906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Pie, Stacked Bar</a:t>
                      </a:r>
                    </a:p>
                  </a:txBody>
                  <a:tcPr marL="99060" marR="9906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Show relationships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Scatter, Line, Facet, Dual Line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827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DB8235-1304-4172-AC66-0D702AEC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39" y="1162131"/>
            <a:ext cx="5178019" cy="3713638"/>
          </a:xfrm>
        </p:spPr>
        <p:txBody>
          <a:bodyPr/>
          <a:lstStyle/>
          <a:p>
            <a:pPr algn="l"/>
            <a:r>
              <a:rPr lang="en-US" dirty="0"/>
              <a:t>-</a:t>
            </a:r>
            <a:r>
              <a:rPr lang="en-US" dirty="0" err="1">
                <a:hlinkClick r:id="rId3"/>
              </a:rPr>
              <a:t>Charticulator</a:t>
            </a:r>
            <a:br>
              <a:rPr lang="en-US" dirty="0"/>
            </a:br>
            <a:r>
              <a:rPr lang="en-US" dirty="0"/>
              <a:t>-</a:t>
            </a:r>
            <a:r>
              <a:rPr lang="en-US" dirty="0">
                <a:hlinkClick r:id="rId4"/>
              </a:rPr>
              <a:t>Esquisse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622E21-16A8-4B36-9CC7-2DA24DE034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36093" y="376151"/>
            <a:ext cx="5178514" cy="819076"/>
          </a:xfrm>
        </p:spPr>
        <p:txBody>
          <a:bodyPr/>
          <a:lstStyle/>
          <a:p>
            <a:r>
              <a:rPr lang="en-US" dirty="0"/>
              <a:t>Some fun resources for Data Viz!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1102A-3894-4E98-993F-18148600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Data visualization with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C6FF8-181E-4897-9463-A6F20768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19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6A14B-E2C2-BE08-8A9E-1D367CCDB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161" y="3595113"/>
            <a:ext cx="4994993" cy="3126362"/>
          </a:xfrm>
          <a:prstGeom prst="rect">
            <a:avLst/>
          </a:prstGeom>
        </p:spPr>
      </p:pic>
      <p:pic>
        <p:nvPicPr>
          <p:cNvPr id="12292" name="Picture 4" descr="Home | Charticulator">
            <a:extLst>
              <a:ext uri="{FF2B5EF4-FFF2-40B4-BE49-F238E27FC236}">
                <a16:creationId xmlns:a16="http://schemas.microsoft.com/office/drawing/2014/main" id="{88BA14DC-6D06-DA6B-8505-D18C425FE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403" y="785689"/>
            <a:ext cx="4996846" cy="280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75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584914"/>
            <a:ext cx="4024032" cy="1602475"/>
          </a:xfrm>
        </p:spPr>
        <p:txBody>
          <a:bodyPr>
            <a:normAutofit/>
          </a:bodyPr>
          <a:lstStyle/>
          <a:p>
            <a:r>
              <a:rPr lang="en-US" sz="3600" spc="600" dirty="0"/>
              <a:t>Hi, I am Jasleen!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2447365"/>
            <a:ext cx="4024032" cy="1490749"/>
          </a:xfrm>
        </p:spPr>
        <p:txBody>
          <a:bodyPr>
            <a:normAutofit fontScale="92500"/>
          </a:bodyPr>
          <a:lstStyle/>
          <a:p>
            <a:r>
              <a:rPr lang="en-US" dirty="0"/>
              <a:t>Aspiring Data Scientist and Gold Microsoft Learn Student Ambassador.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A11B64-6F9F-5B71-A252-D3CD6CD41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168" b="34641"/>
          <a:stretch/>
        </p:blipFill>
        <p:spPr>
          <a:xfrm>
            <a:off x="7568722" y="284047"/>
            <a:ext cx="2862513" cy="2801687"/>
          </a:xfrm>
          <a:prstGeom prst="ellipse">
            <a:avLst/>
          </a:prstGeom>
        </p:spPr>
      </p:pic>
      <p:sp>
        <p:nvSpPr>
          <p:cNvPr id="15" name="Subtitle 80">
            <a:extLst>
              <a:ext uri="{FF2B5EF4-FFF2-40B4-BE49-F238E27FC236}">
                <a16:creationId xmlns:a16="http://schemas.microsoft.com/office/drawing/2014/main" id="{682451C0-0C49-2BC4-150E-A1E112399501}"/>
              </a:ext>
            </a:extLst>
          </p:cNvPr>
          <p:cNvSpPr txBox="1">
            <a:spLocks/>
          </p:cNvSpPr>
          <p:nvPr/>
        </p:nvSpPr>
        <p:spPr>
          <a:xfrm>
            <a:off x="5784797" y="3458095"/>
            <a:ext cx="6187441" cy="23067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1600" spc="300" dirty="0"/>
              <a:t>Currently in the final year of MSc. Data Science</a:t>
            </a:r>
          </a:p>
          <a:p>
            <a:pPr marL="285750" indent="-285750">
              <a:buFontTx/>
              <a:buChar char="-"/>
            </a:pPr>
            <a:r>
              <a:rPr lang="en-US" sz="1600" spc="300" dirty="0"/>
              <a:t>Been published twice in the domain of R Programming and Big Data</a:t>
            </a:r>
          </a:p>
          <a:p>
            <a:pPr marL="285750" indent="-285750">
              <a:buFontTx/>
              <a:buChar char="-"/>
            </a:pPr>
            <a:r>
              <a:rPr lang="en-US" sz="1600" spc="300" dirty="0"/>
              <a:t>#IamRemarkable Facilitator and Google Developers Group Lead @Google</a:t>
            </a:r>
          </a:p>
          <a:p>
            <a:pPr marL="285750" indent="-285750">
              <a:buFontTx/>
              <a:buChar char="-"/>
            </a:pPr>
            <a:r>
              <a:rPr lang="en-US" sz="1600" spc="300" dirty="0"/>
              <a:t>Kolkata Chapter Lead @ Codecademy</a:t>
            </a:r>
          </a:p>
          <a:p>
            <a:pPr marL="285750" indent="-285750">
              <a:buFontTx/>
              <a:buChar char="-"/>
            </a:pPr>
            <a:r>
              <a:rPr lang="en-US" sz="1600" spc="300" dirty="0"/>
              <a:t>Freelanced with brands like Scaler Academy and </a:t>
            </a:r>
            <a:r>
              <a:rPr lang="en-US" sz="1600" spc="300" dirty="0" err="1"/>
              <a:t>Unacademy</a:t>
            </a:r>
            <a:endParaRPr lang="en-US" sz="1600" spc="300" dirty="0"/>
          </a:p>
        </p:txBody>
      </p:sp>
    </p:spTree>
    <p:extLst>
      <p:ext uri="{BB962C8B-B14F-4D97-AF65-F5344CB8AC3E}">
        <p14:creationId xmlns:p14="http://schemas.microsoft.com/office/powerpoint/2010/main" val="539444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09C3A7-31E6-4EE8-BF99-2440C094C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2297" y="786881"/>
            <a:ext cx="4203323" cy="29273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0BE5AE7-0A6C-4369-BD8C-2F815E4F3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6862" y="3714231"/>
            <a:ext cx="4276938" cy="1611222"/>
          </a:xfrm>
        </p:spPr>
        <p:txBody>
          <a:bodyPr>
            <a:normAutofit/>
          </a:bodyPr>
          <a:lstStyle/>
          <a:p>
            <a:r>
              <a:rPr lang="en-US" dirty="0"/>
              <a:t>Jasleen Sondhi	</a:t>
            </a:r>
          </a:p>
          <a:p>
            <a:r>
              <a:rPr lang="en-US" sz="1800" spc="0" dirty="0"/>
              <a:t>jasleen.sondhi@studentambassadors.com</a:t>
            </a:r>
          </a:p>
          <a:p>
            <a:r>
              <a:rPr lang="en-US" sz="1400" dirty="0">
                <a:hlinkClick r:id="rId3"/>
              </a:rPr>
              <a:t>https://linktr.ee/jasleen101010</a:t>
            </a:r>
            <a:endParaRPr lang="en-US" sz="1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85B58-3E33-4718-B21A-F723800F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Data visualization with 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49C70-F913-4CB3-A901-69476783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F3450C42-9A0B-4425-92C2-70FCF7C45734}" type="slidenum">
              <a:rPr lang="en-US" noProof="0" smtClean="0"/>
              <a:pPr lvl="0"/>
              <a:t>20</a:t>
            </a:fld>
            <a:endParaRPr lang="en-US" noProof="0" dirty="0"/>
          </a:p>
        </p:txBody>
      </p:sp>
      <p:pic>
        <p:nvPicPr>
          <p:cNvPr id="13314" name="Picture 2" descr="Pin on Data Viz">
            <a:extLst>
              <a:ext uri="{FF2B5EF4-FFF2-40B4-BE49-F238E27FC236}">
                <a16:creationId xmlns:a16="http://schemas.microsoft.com/office/drawing/2014/main" id="{DA110584-C1EE-4B2B-E54B-4FF7292B1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1255221"/>
            <a:ext cx="5541819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062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7443-10BC-4078-8CF2-23E75B0C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770" y="534084"/>
            <a:ext cx="5217172" cy="11588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3474-C14B-42A3-AF12-888807AB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4770" y="2005012"/>
            <a:ext cx="5217173" cy="4351338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800" dirty="0"/>
              <a:t>Visualizing Proportions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Visualizing Relationships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Meaningful Visualizations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585A-B5B9-40F2-A604-181F9326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Data visualization with 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E773B-8D36-4868-AA55-1A326772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B3F06BA9-200A-4546-8C17-44B9F05FF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05471" y="4389402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00A030-8E40-42C9-BA7A-C57F560E28B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1CB66D-59CC-42E6-9F71-86AA8F1A83E5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2CF368-1DA1-4155-A52E-1D7117691AE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CCA8E35-7EDC-4B54-84C6-7439052862A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6E2D90-3377-475B-908D-8DEFA47683EF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6911BE-DDD3-49C2-8777-60297A15722D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515E5A-13FF-4F37-9082-C1584EE41A65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C90979-3DFC-45AC-8666-5039DC14B0B5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69B7C0-8434-4008-B429-35208DBDC7CB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C7D2AA-D66F-4FD5-BB00-10B56396B8A1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431D87-07CF-4EBC-97C6-C6BB01161057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DF15BC-97AC-4CEB-A3B4-6F400C38A32F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A02847-240E-4210-ABB0-6789739465D3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050" name="Picture 2" descr="Humor: More Deliverables">
            <a:extLst>
              <a:ext uri="{FF2B5EF4-FFF2-40B4-BE49-F238E27FC236}">
                <a16:creationId xmlns:a16="http://schemas.microsoft.com/office/drawing/2014/main" id="{FF36F27A-DBB7-23FF-FFE0-16611D0E1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640" y="1385985"/>
            <a:ext cx="5663867" cy="437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4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460" y="147174"/>
            <a:ext cx="5217172" cy="1288673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Proportions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309" y="1671135"/>
            <a:ext cx="5217173" cy="1180449"/>
          </a:xfrm>
        </p:spPr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-apple-system"/>
              </a:rPr>
              <a:t>Pie charts </a:t>
            </a:r>
            <a:r>
              <a:rPr lang="en-IN" sz="2400" b="0" i="0" dirty="0">
                <a:solidFill>
                  <a:srgbClr val="ADBAC7"/>
                </a:solidFill>
                <a:effectLst/>
                <a:latin typeface="-apple-system"/>
              </a:rPr>
              <a:t>🥧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-apple-system"/>
              </a:rPr>
              <a:t>Donut charts </a:t>
            </a:r>
            <a:r>
              <a:rPr lang="en-IN" sz="2400" b="0" i="0" dirty="0">
                <a:solidFill>
                  <a:srgbClr val="ADBAC7"/>
                </a:solidFill>
                <a:effectLst/>
                <a:latin typeface="-apple-system"/>
              </a:rPr>
              <a:t>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-apple-system"/>
              </a:rPr>
              <a:t>Waffle charts </a:t>
            </a:r>
            <a:r>
              <a:rPr lang="en-IN" sz="2400" b="0" i="0" dirty="0">
                <a:solidFill>
                  <a:srgbClr val="ADBAC7"/>
                </a:solidFill>
                <a:effectLst/>
                <a:latin typeface="-apple-system"/>
              </a:rPr>
              <a:t>🧇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Data Visualization with R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7699E-1327-8E62-BE35-5B546B21A1D3}"/>
              </a:ext>
            </a:extLst>
          </p:cNvPr>
          <p:cNvSpPr txBox="1"/>
          <p:nvPr/>
        </p:nvSpPr>
        <p:spPr>
          <a:xfrm>
            <a:off x="838200" y="301799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Why use Pie charts?</a:t>
            </a:r>
          </a:p>
          <a:p>
            <a:r>
              <a:rPr lang="en-US" sz="2000" dirty="0">
                <a:latin typeface="-apple-system"/>
              </a:rPr>
              <a:t>Pie charts show the </a:t>
            </a:r>
            <a:r>
              <a:rPr lang="en-US" sz="2000" b="1" dirty="0">
                <a:latin typeface="-apple-system"/>
              </a:rPr>
              <a:t>parts-to-whole</a:t>
            </a:r>
            <a:r>
              <a:rPr lang="en-US" sz="2000" dirty="0">
                <a:latin typeface="-apple-system"/>
              </a:rPr>
              <a:t> relationship.</a:t>
            </a:r>
            <a:endParaRPr lang="en-IN" sz="2000" dirty="0">
              <a:latin typeface="-apple-syste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9493C0-51F5-0B34-A55D-19E3AFE5BE40}"/>
              </a:ext>
            </a:extLst>
          </p:cNvPr>
          <p:cNvSpPr txBox="1"/>
          <p:nvPr/>
        </p:nvSpPr>
        <p:spPr>
          <a:xfrm>
            <a:off x="838200" y="378235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Why use Donut charts?</a:t>
            </a:r>
          </a:p>
          <a:p>
            <a:r>
              <a:rPr lang="en-US" sz="2000" dirty="0">
                <a:latin typeface="-apple-system"/>
              </a:rPr>
              <a:t>Donut charts are used to show the </a:t>
            </a:r>
            <a:r>
              <a:rPr lang="en-US" sz="2000" b="1" dirty="0">
                <a:latin typeface="-apple-system"/>
              </a:rPr>
              <a:t>proportions of categorical data</a:t>
            </a:r>
            <a:r>
              <a:rPr lang="en-US" sz="2000" dirty="0">
                <a:latin typeface="-apple-system"/>
              </a:rPr>
              <a:t>, with the size of each piece representing the proportion of each category.</a:t>
            </a:r>
            <a:endParaRPr lang="en-IN" sz="2000" dirty="0">
              <a:latin typeface="-apple-syste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DF1767-2AD2-E04B-D4CC-D088F9E398A6}"/>
              </a:ext>
            </a:extLst>
          </p:cNvPr>
          <p:cNvSpPr txBox="1"/>
          <p:nvPr/>
        </p:nvSpPr>
        <p:spPr>
          <a:xfrm>
            <a:off x="838200" y="5100718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Why use Waffle charts?</a:t>
            </a:r>
          </a:p>
          <a:p>
            <a:r>
              <a:rPr lang="en-US" sz="2000" dirty="0">
                <a:latin typeface="-apple-system"/>
              </a:rPr>
              <a:t>Waffle Charts are a great way of visualizing data in relation to a whole, to </a:t>
            </a:r>
            <a:r>
              <a:rPr lang="en-US" sz="2000" b="1" dirty="0">
                <a:latin typeface="-apple-system"/>
              </a:rPr>
              <a:t>highlight progress against a given threshold.</a:t>
            </a:r>
            <a:endParaRPr lang="en-IN" sz="2000" b="1" dirty="0">
              <a:latin typeface="-apple-system"/>
            </a:endParaRPr>
          </a:p>
        </p:txBody>
      </p:sp>
      <p:pic>
        <p:nvPicPr>
          <p:cNvPr id="1026" name="Picture 2" descr="Easy Morning Waffles Recipe: How to Make It">
            <a:extLst>
              <a:ext uri="{FF2B5EF4-FFF2-40B4-BE49-F238E27FC236}">
                <a16:creationId xmlns:a16="http://schemas.microsoft.com/office/drawing/2014/main" id="{7BD2AA70-3567-4466-8A7E-3BDA74965F59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0" b="14390"/>
          <a:stretch>
            <a:fillRect/>
          </a:stretch>
        </p:blipFill>
        <p:spPr bwMode="auto">
          <a:xfrm>
            <a:off x="7522260" y="4132011"/>
            <a:ext cx="2983725" cy="212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erry Pie Recipe">
            <a:extLst>
              <a:ext uri="{FF2B5EF4-FFF2-40B4-BE49-F238E27FC236}">
                <a16:creationId xmlns:a16="http://schemas.microsoft.com/office/drawing/2014/main" id="{125A9A17-DC2D-3301-FF65-3DA0A832D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07" y="1254685"/>
            <a:ext cx="2592628" cy="19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ke Perfect Dunkin Donuts Chocolate Glazed Donuts At Home">
            <a:extLst>
              <a:ext uri="{FF2B5EF4-FFF2-40B4-BE49-F238E27FC236}">
                <a16:creationId xmlns:a16="http://schemas.microsoft.com/office/drawing/2014/main" id="{3FF7770B-4158-1A58-43B8-E6664FFF5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435" y="2261359"/>
            <a:ext cx="2806844" cy="187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08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5412732" cy="1431000"/>
          </a:xfrm>
        </p:spPr>
        <p:txBody>
          <a:bodyPr/>
          <a:lstStyle/>
          <a:p>
            <a:r>
              <a:rPr lang="en-US" dirty="0"/>
              <a:t>Let’s look at some code!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Data visualization with 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5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F36C7-92BD-08EF-22A9-E87790F9BAAE}"/>
              </a:ext>
            </a:extLst>
          </p:cNvPr>
          <p:cNvSpPr txBox="1"/>
          <p:nvPr/>
        </p:nvSpPr>
        <p:spPr>
          <a:xfrm>
            <a:off x="1292868" y="1789614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Lucida Sans Typewriter" panose="020B0509030504030204" pitchFamily="49" charset="0"/>
              </a:rPr>
              <a:t>library(</a:t>
            </a:r>
            <a:r>
              <a:rPr lang="en-US" sz="2400" dirty="0" err="1">
                <a:latin typeface="Lucida Sans Typewriter" panose="020B0509030504030204" pitchFamily="49" charset="0"/>
              </a:rPr>
              <a:t>dplyr</a:t>
            </a:r>
            <a:r>
              <a:rPr lang="en-US" sz="2400" dirty="0">
                <a:latin typeface="Lucida Sans Typewriter" panose="020B0509030504030204" pitchFamily="49" charset="0"/>
              </a:rPr>
              <a:t>)</a:t>
            </a:r>
          </a:p>
          <a:p>
            <a:r>
              <a:rPr lang="en-US" sz="2400" dirty="0">
                <a:latin typeface="Lucida Sans Typewriter" panose="020B0509030504030204" pitchFamily="49" charset="0"/>
              </a:rPr>
              <a:t>grouped=mushrooms %&gt;%</a:t>
            </a:r>
          </a:p>
          <a:p>
            <a:r>
              <a:rPr lang="en-US" sz="2400" dirty="0">
                <a:latin typeface="Lucida Sans Typewriter" panose="020B0509030504030204" pitchFamily="49" charset="0"/>
              </a:rPr>
              <a:t>  </a:t>
            </a:r>
            <a:r>
              <a:rPr lang="en-US" sz="2400" dirty="0" err="1">
                <a:latin typeface="Lucida Sans Typewriter" panose="020B0509030504030204" pitchFamily="49" charset="0"/>
              </a:rPr>
              <a:t>group_by</a:t>
            </a:r>
            <a:r>
              <a:rPr lang="en-US" sz="2400" dirty="0">
                <a:latin typeface="Lucida Sans Typewriter" panose="020B0509030504030204" pitchFamily="49" charset="0"/>
              </a:rPr>
              <a:t>(class) %&gt;%</a:t>
            </a:r>
          </a:p>
          <a:p>
            <a:r>
              <a:rPr lang="en-US" sz="2400" dirty="0">
                <a:latin typeface="Lucida Sans Typewriter" panose="020B0509030504030204" pitchFamily="49" charset="0"/>
              </a:rPr>
              <a:t>  </a:t>
            </a:r>
            <a:r>
              <a:rPr lang="en-US" sz="2400" dirty="0" err="1">
                <a:latin typeface="Lucida Sans Typewriter" panose="020B0509030504030204" pitchFamily="49" charset="0"/>
              </a:rPr>
              <a:t>summarise</a:t>
            </a:r>
            <a:r>
              <a:rPr lang="en-US" sz="2400" dirty="0">
                <a:latin typeface="Lucida Sans Typewriter" panose="020B0509030504030204" pitchFamily="49" charset="0"/>
              </a:rPr>
              <a:t>(count=n())</a:t>
            </a:r>
          </a:p>
          <a:p>
            <a:r>
              <a:rPr lang="en-US" sz="2400" dirty="0">
                <a:latin typeface="Lucida Sans Typewriter" panose="020B0509030504030204" pitchFamily="49" charset="0"/>
              </a:rPr>
              <a:t>View(grouped)</a:t>
            </a:r>
          </a:p>
          <a:p>
            <a:endParaRPr lang="en-US" sz="2400" dirty="0">
              <a:latin typeface="Lucida Sans Typewriter" panose="020B0509030504030204" pitchFamily="49" charset="0"/>
            </a:endParaRPr>
          </a:p>
          <a:p>
            <a:r>
              <a:rPr lang="en-US" sz="2400" dirty="0">
                <a:latin typeface="Lucida Sans Typewriter" panose="020B0509030504030204" pitchFamily="49" charset="0"/>
              </a:rPr>
              <a:t>pie(</a:t>
            </a:r>
            <a:r>
              <a:rPr lang="en-US" sz="2400" dirty="0" err="1">
                <a:latin typeface="Lucida Sans Typewriter" panose="020B0509030504030204" pitchFamily="49" charset="0"/>
              </a:rPr>
              <a:t>grouped$count,grouped$class</a:t>
            </a:r>
            <a:r>
              <a:rPr lang="en-US" sz="2400" dirty="0">
                <a:latin typeface="Lucida Sans Typewriter" panose="020B0509030504030204" pitchFamily="49" charset="0"/>
              </a:rPr>
              <a:t>, main="Edible?")</a:t>
            </a:r>
            <a:endParaRPr lang="en-IN" sz="2400" dirty="0">
              <a:latin typeface="Lucida Sans Typewriter" panose="020B0509030504030204" pitchFamily="49" charset="0"/>
            </a:endParaRPr>
          </a:p>
        </p:txBody>
      </p:sp>
      <p:pic>
        <p:nvPicPr>
          <p:cNvPr id="2053" name="Picture 5" descr="pie chart">
            <a:extLst>
              <a:ext uri="{FF2B5EF4-FFF2-40B4-BE49-F238E27FC236}">
                <a16:creationId xmlns:a16="http://schemas.microsoft.com/office/drawing/2014/main" id="{E0132253-91CE-1484-1B53-77CF9B3FC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1" b="15153"/>
          <a:stretch/>
        </p:blipFill>
        <p:spPr bwMode="auto">
          <a:xfrm>
            <a:off x="7685275" y="1192306"/>
            <a:ext cx="4029075" cy="46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183001-41A1-4890-1BDD-DFDD45A713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30"/>
          <a:stretch/>
        </p:blipFill>
        <p:spPr>
          <a:xfrm>
            <a:off x="6115419" y="1789613"/>
            <a:ext cx="1569856" cy="102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5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5412732" cy="1431000"/>
          </a:xfrm>
        </p:spPr>
        <p:txBody>
          <a:bodyPr/>
          <a:lstStyle/>
          <a:p>
            <a:r>
              <a:rPr lang="en-US" dirty="0"/>
              <a:t>Let’s look at some code!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dirty="0"/>
              <a:t>Data visualization with 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6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F36C7-92BD-08EF-22A9-E87790F9BAAE}"/>
              </a:ext>
            </a:extLst>
          </p:cNvPr>
          <p:cNvSpPr txBox="1"/>
          <p:nvPr/>
        </p:nvSpPr>
        <p:spPr>
          <a:xfrm>
            <a:off x="1292868" y="1789614"/>
            <a:ext cx="6096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Lucida Sans Typewriter" panose="020B0509030504030204" pitchFamily="49" charset="0"/>
              </a:rPr>
              <a:t>library(</a:t>
            </a:r>
            <a:r>
              <a:rPr lang="en-US" sz="2000" dirty="0" err="1">
                <a:latin typeface="Lucida Sans Typewriter" panose="020B0509030504030204" pitchFamily="49" charset="0"/>
              </a:rPr>
              <a:t>dplyr</a:t>
            </a:r>
            <a:r>
              <a:rPr lang="en-US" sz="2000" dirty="0">
                <a:latin typeface="Lucida Sans Typewriter" panose="020B0509030504030204" pitchFamily="49" charset="0"/>
              </a:rPr>
              <a:t>)</a:t>
            </a:r>
          </a:p>
          <a:p>
            <a:r>
              <a:rPr lang="en-US" sz="2000" dirty="0">
                <a:latin typeface="Lucida Sans Typewriter" panose="020B0509030504030204" pitchFamily="49" charset="0"/>
              </a:rPr>
              <a:t>habitat=mushrooms %&gt;%</a:t>
            </a:r>
          </a:p>
          <a:p>
            <a:r>
              <a:rPr lang="en-US" sz="2000" dirty="0">
                <a:latin typeface="Lucida Sans Typewriter" panose="020B0509030504030204" pitchFamily="49" charset="0"/>
              </a:rPr>
              <a:t>  </a:t>
            </a:r>
            <a:r>
              <a:rPr lang="en-US" sz="2000" dirty="0" err="1">
                <a:latin typeface="Lucida Sans Typewriter" panose="020B0509030504030204" pitchFamily="49" charset="0"/>
              </a:rPr>
              <a:t>group_by</a:t>
            </a:r>
            <a:r>
              <a:rPr lang="en-US" sz="2000" dirty="0">
                <a:latin typeface="Lucida Sans Typewriter" panose="020B0509030504030204" pitchFamily="49" charset="0"/>
              </a:rPr>
              <a:t>(habitat) %&gt;%</a:t>
            </a:r>
          </a:p>
          <a:p>
            <a:r>
              <a:rPr lang="en-US" sz="2000" dirty="0">
                <a:latin typeface="Lucida Sans Typewriter" panose="020B0509030504030204" pitchFamily="49" charset="0"/>
              </a:rPr>
              <a:t>  </a:t>
            </a:r>
            <a:r>
              <a:rPr lang="en-US" sz="2000" dirty="0" err="1">
                <a:latin typeface="Lucida Sans Typewriter" panose="020B0509030504030204" pitchFamily="49" charset="0"/>
              </a:rPr>
              <a:t>summarise</a:t>
            </a:r>
            <a:r>
              <a:rPr lang="en-US" sz="2000" dirty="0">
                <a:latin typeface="Lucida Sans Typewriter" panose="020B0509030504030204" pitchFamily="49" charset="0"/>
              </a:rPr>
              <a:t>(count=n())</a:t>
            </a:r>
          </a:p>
          <a:p>
            <a:r>
              <a:rPr lang="en-US" sz="2000" dirty="0">
                <a:latin typeface="Lucida Sans Typewriter" panose="020B0509030504030204" pitchFamily="49" charset="0"/>
              </a:rPr>
              <a:t>View(habitat)</a:t>
            </a:r>
          </a:p>
          <a:p>
            <a:endParaRPr lang="en-US" sz="2000" dirty="0">
              <a:latin typeface="Lucida Sans Typewriter" panose="020B0509030504030204" pitchFamily="49" charset="0"/>
            </a:endParaRPr>
          </a:p>
          <a:p>
            <a:r>
              <a:rPr lang="en-US" sz="2000" dirty="0">
                <a:latin typeface="Lucida Sans Typewriter" panose="020B0509030504030204" pitchFamily="49" charset="0"/>
              </a:rPr>
              <a:t>library(ggplot2)</a:t>
            </a:r>
          </a:p>
          <a:p>
            <a:r>
              <a:rPr lang="en-US" sz="2000" dirty="0">
                <a:latin typeface="Lucida Sans Typewriter" panose="020B0509030504030204" pitchFamily="49" charset="0"/>
              </a:rPr>
              <a:t>library(</a:t>
            </a:r>
            <a:r>
              <a:rPr lang="en-US" sz="2000" dirty="0" err="1">
                <a:latin typeface="Lucida Sans Typewriter" panose="020B0509030504030204" pitchFamily="49" charset="0"/>
              </a:rPr>
              <a:t>webr</a:t>
            </a:r>
            <a:r>
              <a:rPr lang="en-US" sz="2000" dirty="0">
                <a:latin typeface="Lucida Sans Typewriter" panose="020B0509030504030204" pitchFamily="49" charset="0"/>
              </a:rPr>
              <a:t>)</a:t>
            </a:r>
          </a:p>
          <a:p>
            <a:r>
              <a:rPr lang="en-US" sz="2000" dirty="0" err="1">
                <a:latin typeface="Lucida Sans Typewriter" panose="020B0509030504030204" pitchFamily="49" charset="0"/>
              </a:rPr>
              <a:t>PieDonut</a:t>
            </a:r>
            <a:r>
              <a:rPr lang="en-US" sz="2000" dirty="0">
                <a:latin typeface="Lucida Sans Typewriter" panose="020B0509030504030204" pitchFamily="49" charset="0"/>
              </a:rPr>
              <a:t>(habitat, </a:t>
            </a:r>
            <a:r>
              <a:rPr lang="en-US" sz="2000" dirty="0" err="1">
                <a:latin typeface="Lucida Sans Typewriter" panose="020B0509030504030204" pitchFamily="49" charset="0"/>
              </a:rPr>
              <a:t>aes</a:t>
            </a:r>
            <a:r>
              <a:rPr lang="en-US" sz="2000" dirty="0">
                <a:latin typeface="Lucida Sans Typewriter" panose="020B0509030504030204" pitchFamily="49" charset="0"/>
              </a:rPr>
              <a:t>(habitat, count=count))</a:t>
            </a:r>
            <a:endParaRPr lang="en-IN" sz="2000" dirty="0">
              <a:latin typeface="Lucida Sans Typewriter" panose="020B05090305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8B76C7-399C-8426-C80E-76D561334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095" y="1692506"/>
            <a:ext cx="1501270" cy="2796782"/>
          </a:xfrm>
          <a:prstGeom prst="rect">
            <a:avLst/>
          </a:prstGeom>
        </p:spPr>
      </p:pic>
      <p:pic>
        <p:nvPicPr>
          <p:cNvPr id="3076" name="Picture 4" descr="donut chart">
            <a:extLst>
              <a:ext uri="{FF2B5EF4-FFF2-40B4-BE49-F238E27FC236}">
                <a16:creationId xmlns:a16="http://schemas.microsoft.com/office/drawing/2014/main" id="{B87C48EA-2A1D-48B2-5068-A183A8D1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861" y="1027903"/>
            <a:ext cx="4453340" cy="412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3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5412732" cy="1431000"/>
          </a:xfrm>
        </p:spPr>
        <p:txBody>
          <a:bodyPr/>
          <a:lstStyle/>
          <a:p>
            <a:r>
              <a:rPr lang="en-US" dirty="0"/>
              <a:t>Let’s look at some code!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Data visualization with 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7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F36C7-92BD-08EF-22A9-E87790F9BAAE}"/>
              </a:ext>
            </a:extLst>
          </p:cNvPr>
          <p:cNvSpPr txBox="1"/>
          <p:nvPr/>
        </p:nvSpPr>
        <p:spPr>
          <a:xfrm>
            <a:off x="1388225" y="1982450"/>
            <a:ext cx="970926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Lucida Sans Typewriter" panose="020B0509030504030204" pitchFamily="49" charset="0"/>
              </a:rPr>
              <a:t>install.packages("waffle", repos = "https://cinc.rud.is")</a:t>
            </a:r>
          </a:p>
          <a:p>
            <a:r>
              <a:rPr lang="en-US" dirty="0">
                <a:latin typeface="Lucida Sans Typewriter" panose="020B0509030504030204" pitchFamily="49" charset="0"/>
              </a:rPr>
              <a:t>library(</a:t>
            </a:r>
            <a:r>
              <a:rPr lang="en-US" dirty="0" err="1">
                <a:latin typeface="Lucida Sans Typewriter" panose="020B0509030504030204" pitchFamily="49" charset="0"/>
              </a:rPr>
              <a:t>dplyr</a:t>
            </a:r>
            <a:r>
              <a:rPr lang="en-US" dirty="0">
                <a:latin typeface="Lucida Sans Typewriter" panose="020B0509030504030204" pitchFamily="49" charset="0"/>
              </a:rPr>
              <a:t>)</a:t>
            </a:r>
          </a:p>
          <a:p>
            <a:r>
              <a:rPr lang="en-US" dirty="0" err="1">
                <a:latin typeface="Lucida Sans Typewriter" panose="020B0509030504030204" pitchFamily="49" charset="0"/>
              </a:rPr>
              <a:t>cap_color</a:t>
            </a:r>
            <a:r>
              <a:rPr lang="en-US" dirty="0">
                <a:latin typeface="Lucida Sans Typewriter" panose="020B0509030504030204" pitchFamily="49" charset="0"/>
              </a:rPr>
              <a:t>=mushrooms %&gt;%</a:t>
            </a:r>
          </a:p>
          <a:p>
            <a:r>
              <a:rPr lang="en-US" dirty="0">
                <a:latin typeface="Lucida Sans Typewriter" panose="020B0509030504030204" pitchFamily="49" charset="0"/>
              </a:rPr>
              <a:t>  </a:t>
            </a:r>
            <a:r>
              <a:rPr lang="en-US" dirty="0" err="1">
                <a:latin typeface="Lucida Sans Typewriter" panose="020B0509030504030204" pitchFamily="49" charset="0"/>
              </a:rPr>
              <a:t>group_by</a:t>
            </a:r>
            <a:r>
              <a:rPr lang="en-US" dirty="0">
                <a:latin typeface="Lucida Sans Typewriter" panose="020B0509030504030204" pitchFamily="49" charset="0"/>
              </a:rPr>
              <a:t>(</a:t>
            </a:r>
            <a:r>
              <a:rPr lang="en-US" dirty="0" err="1">
                <a:latin typeface="Lucida Sans Typewriter" panose="020B0509030504030204" pitchFamily="49" charset="0"/>
              </a:rPr>
              <a:t>cap.color</a:t>
            </a:r>
            <a:r>
              <a:rPr lang="en-US" dirty="0">
                <a:latin typeface="Lucida Sans Typewriter" panose="020B0509030504030204" pitchFamily="49" charset="0"/>
              </a:rPr>
              <a:t>) %&gt;%</a:t>
            </a:r>
          </a:p>
          <a:p>
            <a:r>
              <a:rPr lang="en-US" dirty="0">
                <a:latin typeface="Lucida Sans Typewriter" panose="020B0509030504030204" pitchFamily="49" charset="0"/>
              </a:rPr>
              <a:t>  </a:t>
            </a:r>
            <a:r>
              <a:rPr lang="en-US" dirty="0" err="1">
                <a:latin typeface="Lucida Sans Typewriter" panose="020B0509030504030204" pitchFamily="49" charset="0"/>
              </a:rPr>
              <a:t>summarise</a:t>
            </a:r>
            <a:r>
              <a:rPr lang="en-US" dirty="0">
                <a:latin typeface="Lucida Sans Typewriter" panose="020B0509030504030204" pitchFamily="49" charset="0"/>
              </a:rPr>
              <a:t>(count=n())</a:t>
            </a:r>
          </a:p>
          <a:p>
            <a:endParaRPr lang="en-US" dirty="0">
              <a:latin typeface="Lucida Sans Typewriter" panose="020B0509030504030204" pitchFamily="49" charset="0"/>
            </a:endParaRPr>
          </a:p>
          <a:p>
            <a:r>
              <a:rPr lang="en-IN" dirty="0">
                <a:latin typeface="Lucida Sans Typewriter" panose="020B0509030504030204" pitchFamily="49" charset="0"/>
              </a:rPr>
              <a:t>library(waffle)</a:t>
            </a:r>
          </a:p>
          <a:p>
            <a:r>
              <a:rPr lang="en-IN" dirty="0">
                <a:latin typeface="Lucida Sans Typewriter" panose="020B0509030504030204" pitchFamily="49" charset="0"/>
              </a:rPr>
              <a:t>names(</a:t>
            </a:r>
            <a:r>
              <a:rPr lang="en-IN" dirty="0" err="1">
                <a:latin typeface="Lucida Sans Typewriter" panose="020B0509030504030204" pitchFamily="49" charset="0"/>
              </a:rPr>
              <a:t>cap_color$count</a:t>
            </a:r>
            <a:r>
              <a:rPr lang="en-IN" dirty="0">
                <a:latin typeface="Lucida Sans Typewriter" panose="020B0509030504030204" pitchFamily="49" charset="0"/>
              </a:rPr>
              <a:t>) = paste0(</a:t>
            </a:r>
            <a:r>
              <a:rPr lang="en-IN" dirty="0" err="1">
                <a:latin typeface="Lucida Sans Typewriter" panose="020B0509030504030204" pitchFamily="49" charset="0"/>
              </a:rPr>
              <a:t>cap_color$cap.color</a:t>
            </a:r>
            <a:r>
              <a:rPr lang="en-IN" dirty="0">
                <a:latin typeface="Lucida Sans Typewriter" panose="020B0509030504030204" pitchFamily="49" charset="0"/>
              </a:rPr>
              <a:t>)</a:t>
            </a:r>
          </a:p>
          <a:p>
            <a:r>
              <a:rPr lang="en-IN" dirty="0">
                <a:latin typeface="Lucida Sans Typewriter" panose="020B0509030504030204" pitchFamily="49" charset="0"/>
              </a:rPr>
              <a:t>waffle((</a:t>
            </a:r>
            <a:r>
              <a:rPr lang="en-IN" dirty="0" err="1">
                <a:latin typeface="Lucida Sans Typewriter" panose="020B0509030504030204" pitchFamily="49" charset="0"/>
              </a:rPr>
              <a:t>cap_color$count</a:t>
            </a:r>
            <a:r>
              <a:rPr lang="en-IN" dirty="0">
                <a:latin typeface="Lucida Sans Typewriter" panose="020B0509030504030204" pitchFamily="49" charset="0"/>
              </a:rPr>
              <a:t>/10), rows = 7, title = "Waffle Chart")+</a:t>
            </a:r>
            <a:r>
              <a:rPr lang="en-IN" dirty="0" err="1">
                <a:latin typeface="Lucida Sans Typewriter" panose="020B0509030504030204" pitchFamily="49" charset="0"/>
              </a:rPr>
              <a:t>scale_fill_manual</a:t>
            </a:r>
            <a:r>
              <a:rPr lang="en-IN" dirty="0">
                <a:latin typeface="Lucida Sans Typewriter" panose="020B0509030504030204" pitchFamily="49" charset="0"/>
              </a:rPr>
              <a:t>(values=c("brown", "#F0DC82", "#D2691E", "green", "pink", "purple", "red", "</a:t>
            </a:r>
            <a:r>
              <a:rPr lang="en-IN" dirty="0" err="1">
                <a:latin typeface="Lucida Sans Typewriter" panose="020B0509030504030204" pitchFamily="49" charset="0"/>
              </a:rPr>
              <a:t>grey","yellow","white</a:t>
            </a:r>
            <a:r>
              <a:rPr lang="en-IN" dirty="0">
                <a:latin typeface="Lucida Sans Typewriter" panose="020B0509030504030204" pitchFamily="49" charset="0"/>
              </a:rPr>
              <a:t>"))</a:t>
            </a:r>
          </a:p>
          <a:p>
            <a:r>
              <a:rPr lang="en-IN" dirty="0">
                <a:latin typeface="Lucida Sans Typewriter" panose="020B0509030504030204" pitchFamily="49" charset="0"/>
              </a:rPr>
              <a:t>                                                                             </a:t>
            </a:r>
          </a:p>
          <a:p>
            <a:r>
              <a:rPr lang="en-IN" dirty="0">
                <a:latin typeface="Lucida Sans Typewriter" panose="020B0509030504030204" pitchFamily="49" charset="0"/>
              </a:rPr>
              <a:t>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862265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5412732" cy="1431000"/>
          </a:xfrm>
        </p:spPr>
        <p:txBody>
          <a:bodyPr/>
          <a:lstStyle/>
          <a:p>
            <a:r>
              <a:rPr lang="en-US" dirty="0"/>
              <a:t>Let’s look at some code!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 dirty="0"/>
              <a:t>Data visualization with 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8</a:t>
            </a:fld>
            <a:endParaRPr lang="en-US" noProof="0" dirty="0"/>
          </a:p>
        </p:txBody>
      </p:sp>
      <p:pic>
        <p:nvPicPr>
          <p:cNvPr id="4098" name="Picture 2" descr="waffle chart">
            <a:extLst>
              <a:ext uri="{FF2B5EF4-FFF2-40B4-BE49-F238E27FC236}">
                <a16:creationId xmlns:a16="http://schemas.microsoft.com/office/drawing/2014/main" id="{52BC0568-E20E-7B2F-95BF-1F02EAE02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56" r="576" b="18479"/>
          <a:stretch/>
        </p:blipFill>
        <p:spPr bwMode="auto">
          <a:xfrm>
            <a:off x="1216428" y="1899457"/>
            <a:ext cx="10520810" cy="381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83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460" y="147174"/>
            <a:ext cx="5551540" cy="1288673"/>
          </a:xfrm>
        </p:spPr>
        <p:txBody>
          <a:bodyPr>
            <a:normAutofit/>
          </a:bodyPr>
          <a:lstStyle/>
          <a:p>
            <a:r>
              <a:rPr lang="en-US" sz="3600" dirty="0"/>
              <a:t>Visualizing Relationships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309" y="1671135"/>
            <a:ext cx="6282262" cy="222753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-apple-system"/>
              </a:rPr>
              <a:t>Scatterplots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-apple-system"/>
              </a:rPr>
              <a:t>Line Charts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dirty="0">
                <a:latin typeface="-apple-system"/>
              </a:rPr>
              <a:t>Facet Grids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  <a:latin typeface="-apple-system"/>
              </a:rPr>
              <a:t>Dual Line Charts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Data Visualization with R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7D0C739-0F91-B622-3983-C47E0AF3EF20}"/>
                  </a:ext>
                </a:extLst>
              </p14:cNvPr>
              <p14:cNvContentPartPr/>
              <p14:nvPr/>
            </p14:nvContentPartPr>
            <p14:xfrm>
              <a:off x="6861" y="2207619"/>
              <a:ext cx="65520" cy="63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7D0C739-0F91-B622-3983-C47E0AF3EF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139" y="2198619"/>
                <a:ext cx="8316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809AC9D-7B26-D77E-55A0-D2A4FED21DC0}"/>
              </a:ext>
            </a:extLst>
          </p:cNvPr>
          <p:cNvGrpSpPr/>
          <p:nvPr/>
        </p:nvGrpSpPr>
        <p:grpSpPr>
          <a:xfrm>
            <a:off x="5550501" y="2395899"/>
            <a:ext cx="4550400" cy="523080"/>
            <a:chOff x="5550501" y="2395899"/>
            <a:chExt cx="4550400" cy="52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52FE3F1-A73C-7533-7C53-3AE1AF3911B3}"/>
                    </a:ext>
                  </a:extLst>
                </p14:cNvPr>
                <p14:cNvContentPartPr/>
                <p14:nvPr/>
              </p14:nvContentPartPr>
              <p14:xfrm>
                <a:off x="5550501" y="2395899"/>
                <a:ext cx="173520" cy="318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52FE3F1-A73C-7533-7C53-3AE1AF3911B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41861" y="2386899"/>
                  <a:ext cx="1911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3DA64AA-4117-48BC-1F7E-3C8D54D286F3}"/>
                    </a:ext>
                  </a:extLst>
                </p14:cNvPr>
                <p14:cNvContentPartPr/>
                <p14:nvPr/>
              </p14:nvContentPartPr>
              <p14:xfrm>
                <a:off x="5790981" y="2397699"/>
                <a:ext cx="1110600" cy="457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3DA64AA-4117-48BC-1F7E-3C8D54D286F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82341" y="2389059"/>
                  <a:ext cx="11282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A24CC0F-014B-6552-0985-886517B33DAF}"/>
                    </a:ext>
                  </a:extLst>
                </p14:cNvPr>
                <p14:cNvContentPartPr/>
                <p14:nvPr/>
              </p14:nvContentPartPr>
              <p14:xfrm>
                <a:off x="6942981" y="2400939"/>
                <a:ext cx="237240" cy="294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A24CC0F-014B-6552-0985-886517B33D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34341" y="2392299"/>
                  <a:ext cx="2548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8924029-6189-8E5E-BA73-7EA815566055}"/>
                    </a:ext>
                  </a:extLst>
                </p14:cNvPr>
                <p14:cNvContentPartPr/>
                <p14:nvPr/>
              </p14:nvContentPartPr>
              <p14:xfrm>
                <a:off x="7238901" y="2407419"/>
                <a:ext cx="78480" cy="293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8924029-6189-8E5E-BA73-7EA81556605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30261" y="2398779"/>
                  <a:ext cx="961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E45E05F-0141-47FE-6A87-E6BDAE64E032}"/>
                    </a:ext>
                  </a:extLst>
                </p14:cNvPr>
                <p14:cNvContentPartPr/>
                <p14:nvPr/>
              </p14:nvContentPartPr>
              <p14:xfrm>
                <a:off x="7226301" y="2470779"/>
                <a:ext cx="218520" cy="258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E45E05F-0141-47FE-6A87-E6BDAE64E03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17301" y="2461779"/>
                  <a:ext cx="2361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ECDA4DD-B277-AA20-2474-3703AAB6850B}"/>
                    </a:ext>
                  </a:extLst>
                </p14:cNvPr>
                <p14:cNvContentPartPr/>
                <p14:nvPr/>
              </p14:nvContentPartPr>
              <p14:xfrm>
                <a:off x="6236301" y="2421819"/>
                <a:ext cx="313920" cy="60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ECDA4DD-B277-AA20-2474-3703AAB6850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27301" y="2412819"/>
                  <a:ext cx="331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C6AAA5E-A917-3706-D55E-57A870D2F45C}"/>
                    </a:ext>
                  </a:extLst>
                </p14:cNvPr>
                <p14:cNvContentPartPr/>
                <p14:nvPr/>
              </p14:nvContentPartPr>
              <p14:xfrm>
                <a:off x="7548501" y="2632059"/>
                <a:ext cx="206280" cy="56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C6AAA5E-A917-3706-D55E-57A870D2F45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39861" y="2623419"/>
                  <a:ext cx="223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E17FCCD-2EAD-6008-8544-E7223DC79EE7}"/>
                    </a:ext>
                  </a:extLst>
                </p14:cNvPr>
                <p14:cNvContentPartPr/>
                <p14:nvPr/>
              </p14:nvContentPartPr>
              <p14:xfrm>
                <a:off x="7996341" y="2474739"/>
                <a:ext cx="2104560" cy="444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E17FCCD-2EAD-6008-8544-E7223DC79EE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87341" y="2465739"/>
                  <a:ext cx="21222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6BBBDE7-EF04-D66B-4013-C13AFBFED73C}"/>
                    </a:ext>
                  </a:extLst>
                </p14:cNvPr>
                <p14:cNvContentPartPr/>
                <p14:nvPr/>
              </p14:nvContentPartPr>
              <p14:xfrm>
                <a:off x="9729741" y="2494899"/>
                <a:ext cx="17280" cy="12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6BBBDE7-EF04-D66B-4013-C13AFBFED73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720741" y="2485899"/>
                  <a:ext cx="34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C7C0A18-5EF6-C3F3-D5D6-A86AE1FB92E1}"/>
                    </a:ext>
                  </a:extLst>
                </p14:cNvPr>
                <p14:cNvContentPartPr/>
                <p14:nvPr/>
              </p14:nvContentPartPr>
              <p14:xfrm>
                <a:off x="8763861" y="2513979"/>
                <a:ext cx="7920" cy="7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C7C0A18-5EF6-C3F3-D5D6-A86AE1FB92E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55221" y="2504979"/>
                  <a:ext cx="25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350A78C-DFF4-1871-E75C-ADF494ACD40D}"/>
                    </a:ext>
                  </a:extLst>
                </p14:cNvPr>
                <p14:cNvContentPartPr/>
                <p14:nvPr/>
              </p14:nvContentPartPr>
              <p14:xfrm>
                <a:off x="8619861" y="2574819"/>
                <a:ext cx="145440" cy="9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350A78C-DFF4-1871-E75C-ADF494ACD40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11221" y="2566179"/>
                  <a:ext cx="16308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D8B77C72-139D-EB7F-B9A5-022900421EF7}"/>
              </a:ext>
            </a:extLst>
          </p:cNvPr>
          <p:cNvGrpSpPr/>
          <p:nvPr/>
        </p:nvGrpSpPr>
        <p:grpSpPr>
          <a:xfrm>
            <a:off x="6692061" y="3010419"/>
            <a:ext cx="1512360" cy="1452600"/>
            <a:chOff x="6692061" y="3010419"/>
            <a:chExt cx="1512360" cy="14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ECF970C-11D3-1C72-0557-2EECD35EAD84}"/>
                    </a:ext>
                  </a:extLst>
                </p14:cNvPr>
                <p14:cNvContentPartPr/>
                <p14:nvPr/>
              </p14:nvContentPartPr>
              <p14:xfrm>
                <a:off x="6692061" y="3010419"/>
                <a:ext cx="408240" cy="189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ECF970C-11D3-1C72-0557-2EECD35EAD8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83061" y="3001419"/>
                  <a:ext cx="425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E3C049D-8998-AFE0-82E1-57FFB771B788}"/>
                    </a:ext>
                  </a:extLst>
                </p14:cNvPr>
                <p14:cNvContentPartPr/>
                <p14:nvPr/>
              </p14:nvContentPartPr>
              <p14:xfrm>
                <a:off x="6695661" y="3039219"/>
                <a:ext cx="983160" cy="1291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E3C049D-8998-AFE0-82E1-57FFB771B7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86661" y="3030579"/>
                  <a:ext cx="1000800" cy="13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64D252C-113C-A576-1BCA-268033F70EEC}"/>
                    </a:ext>
                  </a:extLst>
                </p14:cNvPr>
                <p14:cNvContentPartPr/>
                <p14:nvPr/>
              </p14:nvContentPartPr>
              <p14:xfrm>
                <a:off x="7617261" y="4172139"/>
                <a:ext cx="451800" cy="290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64D252C-113C-A576-1BCA-268033F70E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08261" y="4163499"/>
                  <a:ext cx="469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EA486D5-10A0-68F4-05D5-E3AE7737AEF0}"/>
                    </a:ext>
                  </a:extLst>
                </p14:cNvPr>
                <p14:cNvContentPartPr/>
                <p14:nvPr/>
              </p14:nvContentPartPr>
              <p14:xfrm>
                <a:off x="6931821" y="4132179"/>
                <a:ext cx="46800" cy="25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EA486D5-10A0-68F4-05D5-E3AE7737AEF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23181" y="4123539"/>
                  <a:ext cx="64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0B98920-B8E5-9BE3-D252-0C3C8FA12345}"/>
                    </a:ext>
                  </a:extLst>
                </p14:cNvPr>
                <p14:cNvContentPartPr/>
                <p14:nvPr/>
              </p14:nvContentPartPr>
              <p14:xfrm>
                <a:off x="7063941" y="3951099"/>
                <a:ext cx="45360" cy="72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0B98920-B8E5-9BE3-D252-0C3C8FA1234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055301" y="3942099"/>
                  <a:ext cx="63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CCA512D-D21D-A0E1-7DD1-F7E34B5EA1BB}"/>
                    </a:ext>
                  </a:extLst>
                </p14:cNvPr>
                <p14:cNvContentPartPr/>
                <p14:nvPr/>
              </p14:nvContentPartPr>
              <p14:xfrm>
                <a:off x="6904101" y="3993579"/>
                <a:ext cx="146880" cy="82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CCA512D-D21D-A0E1-7DD1-F7E34B5EA1B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95101" y="3984579"/>
                  <a:ext cx="164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6A29CD4-8FB9-8533-D606-803BC04523F4}"/>
                    </a:ext>
                  </a:extLst>
                </p14:cNvPr>
                <p14:cNvContentPartPr/>
                <p14:nvPr/>
              </p14:nvContentPartPr>
              <p14:xfrm>
                <a:off x="7165461" y="3625299"/>
                <a:ext cx="259200" cy="274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6A29CD4-8FB9-8533-D606-803BC04523F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56461" y="3616659"/>
                  <a:ext cx="2768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748B4C1-2C61-FB6B-B426-7603133B4AAE}"/>
                    </a:ext>
                  </a:extLst>
                </p14:cNvPr>
                <p14:cNvContentPartPr/>
                <p14:nvPr/>
              </p14:nvContentPartPr>
              <p14:xfrm>
                <a:off x="7221621" y="3645099"/>
                <a:ext cx="279720" cy="251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748B4C1-2C61-FB6B-B426-7603133B4AA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12621" y="3636459"/>
                  <a:ext cx="2973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6A78664-188B-FACB-2DD7-C5B85A3F98E0}"/>
                    </a:ext>
                  </a:extLst>
                </p14:cNvPr>
                <p14:cNvContentPartPr/>
                <p14:nvPr/>
              </p14:nvContentPartPr>
              <p14:xfrm>
                <a:off x="7455261" y="3697659"/>
                <a:ext cx="214560" cy="109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6A78664-188B-FACB-2DD7-C5B85A3F98E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46621" y="3689019"/>
                  <a:ext cx="232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C64DB9F-FB96-19DC-31D3-F52A2700931C}"/>
                    </a:ext>
                  </a:extLst>
                </p14:cNvPr>
                <p14:cNvContentPartPr/>
                <p14:nvPr/>
              </p14:nvContentPartPr>
              <p14:xfrm>
                <a:off x="7563981" y="3498939"/>
                <a:ext cx="267840" cy="102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C64DB9F-FB96-19DC-31D3-F52A2700931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54981" y="3490299"/>
                  <a:ext cx="285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0F6765D-5514-2CC8-059A-CB4A8B7265EB}"/>
                    </a:ext>
                  </a:extLst>
                </p14:cNvPr>
                <p14:cNvContentPartPr/>
                <p14:nvPr/>
              </p14:nvContentPartPr>
              <p14:xfrm>
                <a:off x="7657941" y="3443139"/>
                <a:ext cx="262800" cy="119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0F6765D-5514-2CC8-059A-CB4A8B7265E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48941" y="3434499"/>
                  <a:ext cx="280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20B388C-BF20-12EF-7413-AEB526C1E4EB}"/>
                    </a:ext>
                  </a:extLst>
                </p14:cNvPr>
                <p14:cNvContentPartPr/>
                <p14:nvPr/>
              </p14:nvContentPartPr>
              <p14:xfrm>
                <a:off x="7981221" y="3501819"/>
                <a:ext cx="110520" cy="133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20B388C-BF20-12EF-7413-AEB526C1E4E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72581" y="3492819"/>
                  <a:ext cx="128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CA71731-D0E6-33FB-85CE-EC0100EFA224}"/>
                    </a:ext>
                  </a:extLst>
                </p14:cNvPr>
                <p14:cNvContentPartPr/>
                <p14:nvPr/>
              </p14:nvContentPartPr>
              <p14:xfrm>
                <a:off x="8192541" y="3520179"/>
                <a:ext cx="11880" cy="18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CA71731-D0E6-33FB-85CE-EC0100EFA22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83901" y="3511179"/>
                  <a:ext cx="2952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FA1078DA-2FB8-04D7-1EC1-5F67B34FA079}"/>
              </a:ext>
            </a:extLst>
          </p:cNvPr>
          <p:cNvGrpSpPr/>
          <p:nvPr/>
        </p:nvGrpSpPr>
        <p:grpSpPr>
          <a:xfrm>
            <a:off x="5389941" y="4631139"/>
            <a:ext cx="671760" cy="412200"/>
            <a:chOff x="5389941" y="4631139"/>
            <a:chExt cx="67176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3E4770D-C142-0150-5678-F9C59F7282C3}"/>
                    </a:ext>
                  </a:extLst>
                </p14:cNvPr>
                <p14:cNvContentPartPr/>
                <p14:nvPr/>
              </p14:nvContentPartPr>
              <p14:xfrm>
                <a:off x="5389941" y="4736979"/>
                <a:ext cx="259560" cy="306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3E4770D-C142-0150-5678-F9C59F7282C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81301" y="4728339"/>
                  <a:ext cx="2772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00E431D-02CC-D24C-9527-C2A86CC4832D}"/>
                    </a:ext>
                  </a:extLst>
                </p14:cNvPr>
                <p14:cNvContentPartPr/>
                <p14:nvPr/>
              </p14:nvContentPartPr>
              <p14:xfrm>
                <a:off x="5647701" y="4631139"/>
                <a:ext cx="45720" cy="58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00E431D-02CC-D24C-9527-C2A86CC4832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39061" y="4622499"/>
                  <a:ext cx="63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C583587-CB4A-76EB-71A9-E91020542107}"/>
                    </a:ext>
                  </a:extLst>
                </p14:cNvPr>
                <p14:cNvContentPartPr/>
                <p14:nvPr/>
              </p14:nvContentPartPr>
              <p14:xfrm>
                <a:off x="5718261" y="4786299"/>
                <a:ext cx="343440" cy="175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C583587-CB4A-76EB-71A9-E9102054210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09261" y="4777299"/>
                  <a:ext cx="36108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F9C5C45-CB8F-4F02-ECF5-448AFA2E7DED}"/>
              </a:ext>
            </a:extLst>
          </p:cNvPr>
          <p:cNvGrpSpPr/>
          <p:nvPr/>
        </p:nvGrpSpPr>
        <p:grpSpPr>
          <a:xfrm>
            <a:off x="6318021" y="4644819"/>
            <a:ext cx="2581560" cy="327240"/>
            <a:chOff x="6318021" y="4644819"/>
            <a:chExt cx="258156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43A606A-5546-5F29-3E6E-EBEECA823576}"/>
                    </a:ext>
                  </a:extLst>
                </p14:cNvPr>
                <p14:cNvContentPartPr/>
                <p14:nvPr/>
              </p14:nvContentPartPr>
              <p14:xfrm>
                <a:off x="6318021" y="4668219"/>
                <a:ext cx="1018440" cy="303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43A606A-5546-5F29-3E6E-EBEECA8235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09021" y="4659219"/>
                  <a:ext cx="10360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E867165-E69C-5D4E-E0B8-FD0311CC9422}"/>
                    </a:ext>
                  </a:extLst>
                </p14:cNvPr>
                <p14:cNvContentPartPr/>
                <p14:nvPr/>
              </p14:nvContentPartPr>
              <p14:xfrm>
                <a:off x="7122621" y="4758219"/>
                <a:ext cx="155520" cy="392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E867165-E69C-5D4E-E0B8-FD0311CC942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113621" y="4749219"/>
                  <a:ext cx="173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9C8C4BD-AB56-EF3E-A710-3ACBA1AA0E82}"/>
                    </a:ext>
                  </a:extLst>
                </p14:cNvPr>
                <p14:cNvContentPartPr/>
                <p14:nvPr/>
              </p14:nvContentPartPr>
              <p14:xfrm>
                <a:off x="7569741" y="4825179"/>
                <a:ext cx="149400" cy="46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9C8C4BD-AB56-EF3E-A710-3ACBA1AA0E8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560741" y="4816539"/>
                  <a:ext cx="1670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F28E62E-B41F-8D4A-9ACD-E07DF73846B0}"/>
                    </a:ext>
                  </a:extLst>
                </p14:cNvPr>
                <p14:cNvContentPartPr/>
                <p14:nvPr/>
              </p14:nvContentPartPr>
              <p14:xfrm>
                <a:off x="7991661" y="4691979"/>
                <a:ext cx="42840" cy="188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F28E62E-B41F-8D4A-9ACD-E07DF73846B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982661" y="4682979"/>
                  <a:ext cx="60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E29D054-A125-0486-49D2-68BBC62FC789}"/>
                    </a:ext>
                  </a:extLst>
                </p14:cNvPr>
                <p14:cNvContentPartPr/>
                <p14:nvPr/>
              </p14:nvContentPartPr>
              <p14:xfrm>
                <a:off x="7831821" y="4680819"/>
                <a:ext cx="226800" cy="59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E29D054-A125-0486-49D2-68BBC62FC78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823181" y="4672179"/>
                  <a:ext cx="2444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E4567D8-C400-2BC3-C7C4-3EEBFEE065C2}"/>
                    </a:ext>
                  </a:extLst>
                </p14:cNvPr>
                <p14:cNvContentPartPr/>
                <p14:nvPr/>
              </p14:nvContentPartPr>
              <p14:xfrm>
                <a:off x="8033781" y="4644819"/>
                <a:ext cx="865800" cy="268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E4567D8-C400-2BC3-C7C4-3EEBFEE065C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025141" y="4636179"/>
                  <a:ext cx="88344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654D7D4-C208-984C-9848-4DFBC3AA44DA}"/>
              </a:ext>
            </a:extLst>
          </p:cNvPr>
          <p:cNvGrpSpPr/>
          <p:nvPr/>
        </p:nvGrpSpPr>
        <p:grpSpPr>
          <a:xfrm>
            <a:off x="9218901" y="4551219"/>
            <a:ext cx="1631880" cy="339480"/>
            <a:chOff x="9218901" y="4551219"/>
            <a:chExt cx="163188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ABE0D2F-1ACC-51AD-9175-0E5A8154C1AC}"/>
                    </a:ext>
                  </a:extLst>
                </p14:cNvPr>
                <p14:cNvContentPartPr/>
                <p14:nvPr/>
              </p14:nvContentPartPr>
              <p14:xfrm>
                <a:off x="9218901" y="4695579"/>
                <a:ext cx="730440" cy="195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ABE0D2F-1ACC-51AD-9175-0E5A8154C1A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210261" y="4686939"/>
                  <a:ext cx="7480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10A2DE6-B469-B016-1295-C5085440C28F}"/>
                    </a:ext>
                  </a:extLst>
                </p14:cNvPr>
                <p14:cNvContentPartPr/>
                <p14:nvPr/>
              </p14:nvContentPartPr>
              <p14:xfrm>
                <a:off x="10141941" y="4551219"/>
                <a:ext cx="61560" cy="274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10A2DE6-B469-B016-1295-C5085440C28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133301" y="4542219"/>
                  <a:ext cx="792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92DD774-326E-3B7D-62E2-E354DC98C186}"/>
                    </a:ext>
                  </a:extLst>
                </p14:cNvPr>
                <p14:cNvContentPartPr/>
                <p14:nvPr/>
              </p14:nvContentPartPr>
              <p14:xfrm>
                <a:off x="10099821" y="4640139"/>
                <a:ext cx="750960" cy="172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92DD774-326E-3B7D-62E2-E354DC98C18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090821" y="4631139"/>
                  <a:ext cx="768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AFBE5B7-259B-15B0-8E65-E5CBAD796532}"/>
                    </a:ext>
                  </a:extLst>
                </p14:cNvPr>
                <p14:cNvContentPartPr/>
                <p14:nvPr/>
              </p14:nvContentPartPr>
              <p14:xfrm>
                <a:off x="10159221" y="4595859"/>
                <a:ext cx="19800" cy="24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AFBE5B7-259B-15B0-8E65-E5CBAD79653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150221" y="4586859"/>
                  <a:ext cx="3744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D76B6FB1-FC1B-4AA2-3908-E4B8EA2453BE}"/>
              </a:ext>
            </a:extLst>
          </p:cNvPr>
          <p:cNvGrpSpPr/>
          <p:nvPr/>
        </p:nvGrpSpPr>
        <p:grpSpPr>
          <a:xfrm>
            <a:off x="6454101" y="5204979"/>
            <a:ext cx="1234440" cy="1000440"/>
            <a:chOff x="6454101" y="5204979"/>
            <a:chExt cx="1234440" cy="100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1E436AC-18D0-CE73-C0C8-3CC40675A577}"/>
                    </a:ext>
                  </a:extLst>
                </p14:cNvPr>
                <p14:cNvContentPartPr/>
                <p14:nvPr/>
              </p14:nvContentPartPr>
              <p14:xfrm>
                <a:off x="6488301" y="5204979"/>
                <a:ext cx="348840" cy="131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1E436AC-18D0-CE73-C0C8-3CC40675A57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479661" y="5195979"/>
                  <a:ext cx="366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3AE9B64-CA4F-970E-F18A-2BA634E23347}"/>
                    </a:ext>
                  </a:extLst>
                </p14:cNvPr>
                <p14:cNvContentPartPr/>
                <p14:nvPr/>
              </p14:nvContentPartPr>
              <p14:xfrm>
                <a:off x="6454101" y="5265099"/>
                <a:ext cx="1234440" cy="9403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3AE9B64-CA4F-970E-F18A-2BA634E2334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445461" y="5256099"/>
                  <a:ext cx="1252080" cy="9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ED3F7F2-3C4C-5B81-81CC-F17154D0D44C}"/>
                    </a:ext>
                  </a:extLst>
                </p14:cNvPr>
                <p14:cNvContentPartPr/>
                <p14:nvPr/>
              </p14:nvContentPartPr>
              <p14:xfrm>
                <a:off x="6630501" y="5382819"/>
                <a:ext cx="1042920" cy="6091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ED3F7F2-3C4C-5B81-81CC-F17154D0D44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21501" y="5373819"/>
                  <a:ext cx="1060560" cy="62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9D868AD6-BD24-BC51-3B52-166E08BF4151}"/>
              </a:ext>
            </a:extLst>
          </p:cNvPr>
          <p:cNvGrpSpPr/>
          <p:nvPr/>
        </p:nvGrpSpPr>
        <p:grpSpPr>
          <a:xfrm>
            <a:off x="383421" y="2754099"/>
            <a:ext cx="3621600" cy="3068640"/>
            <a:chOff x="383421" y="2754099"/>
            <a:chExt cx="3621600" cy="30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E3383F8-0500-8BBB-BEC3-DD31696C2AC0}"/>
                    </a:ext>
                  </a:extLst>
                </p14:cNvPr>
                <p14:cNvContentPartPr/>
                <p14:nvPr/>
              </p14:nvContentPartPr>
              <p14:xfrm>
                <a:off x="383421" y="2754099"/>
                <a:ext cx="522360" cy="1393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E3383F8-0500-8BBB-BEC3-DD31696C2AC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74781" y="2745459"/>
                  <a:ext cx="540000" cy="14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B5970FA-8594-7988-7B37-39CDB182B5CB}"/>
                    </a:ext>
                  </a:extLst>
                </p14:cNvPr>
                <p14:cNvContentPartPr/>
                <p14:nvPr/>
              </p14:nvContentPartPr>
              <p14:xfrm>
                <a:off x="604101" y="3926979"/>
                <a:ext cx="193320" cy="330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B5970FA-8594-7988-7B37-39CDB182B5C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5461" y="3917979"/>
                  <a:ext cx="2109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DE85A23-4C42-594B-3FBD-2E47C1EA2F25}"/>
                    </a:ext>
                  </a:extLst>
                </p14:cNvPr>
                <p14:cNvContentPartPr/>
                <p14:nvPr/>
              </p14:nvContentPartPr>
              <p14:xfrm>
                <a:off x="873381" y="3780819"/>
                <a:ext cx="384840" cy="234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DE85A23-4C42-594B-3FBD-2E47C1EA2F2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64741" y="3772179"/>
                  <a:ext cx="402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FE31D78-C864-BCE5-FB81-978220650469}"/>
                    </a:ext>
                  </a:extLst>
                </p14:cNvPr>
                <p14:cNvContentPartPr/>
                <p14:nvPr/>
              </p14:nvContentPartPr>
              <p14:xfrm>
                <a:off x="1021341" y="3871899"/>
                <a:ext cx="2983680" cy="19508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FE31D78-C864-BCE5-FB81-97822065046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12701" y="3862899"/>
                  <a:ext cx="3001320" cy="19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84FEC3B-3C20-D53C-046C-0038ED09C85C}"/>
                    </a:ext>
                  </a:extLst>
                </p14:cNvPr>
                <p14:cNvContentPartPr/>
                <p14:nvPr/>
              </p14:nvContentPartPr>
              <p14:xfrm>
                <a:off x="1213581" y="4032459"/>
                <a:ext cx="212760" cy="1465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84FEC3B-3C20-D53C-046C-0038ED09C85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204581" y="4023819"/>
                  <a:ext cx="230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41C58FB-30DC-3BC5-A190-01F70B19BBD8}"/>
                    </a:ext>
                  </a:extLst>
                </p14:cNvPr>
                <p14:cNvContentPartPr/>
                <p14:nvPr/>
              </p14:nvContentPartPr>
              <p14:xfrm>
                <a:off x="1296021" y="4072779"/>
                <a:ext cx="339840" cy="408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41C58FB-30DC-3BC5-A190-01F70B19BBD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87021" y="4064139"/>
                  <a:ext cx="3574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D7D509E-B75B-E435-947F-88D276BB30D7}"/>
                    </a:ext>
                  </a:extLst>
                </p14:cNvPr>
                <p14:cNvContentPartPr/>
                <p14:nvPr/>
              </p14:nvContentPartPr>
              <p14:xfrm>
                <a:off x="1425621" y="4100859"/>
                <a:ext cx="246960" cy="249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D7D509E-B75B-E435-947F-88D276BB30D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416621" y="4091859"/>
                  <a:ext cx="2646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5E061CE-59D8-3167-BE24-B66C68231220}"/>
                    </a:ext>
                  </a:extLst>
                </p14:cNvPr>
                <p14:cNvContentPartPr/>
                <p14:nvPr/>
              </p14:nvContentPartPr>
              <p14:xfrm>
                <a:off x="1978581" y="4026339"/>
                <a:ext cx="248400" cy="123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5E061CE-59D8-3167-BE24-B66C6823122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69941" y="4017699"/>
                  <a:ext cx="266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BB28DEA-8BB5-443F-2D7C-92609907C5C9}"/>
                    </a:ext>
                  </a:extLst>
                </p14:cNvPr>
                <p14:cNvContentPartPr/>
                <p14:nvPr/>
              </p14:nvContentPartPr>
              <p14:xfrm>
                <a:off x="2074341" y="4054059"/>
                <a:ext cx="412560" cy="442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BB28DEA-8BB5-443F-2D7C-92609907C5C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065701" y="4045419"/>
                  <a:ext cx="43020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2142CD5-4593-5770-5C6A-25B831E59F1A}"/>
                    </a:ext>
                  </a:extLst>
                </p14:cNvPr>
                <p14:cNvContentPartPr/>
                <p14:nvPr/>
              </p14:nvContentPartPr>
              <p14:xfrm>
                <a:off x="2179821" y="4067019"/>
                <a:ext cx="352800" cy="294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2142CD5-4593-5770-5C6A-25B831E59F1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71181" y="4058019"/>
                  <a:ext cx="3704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08EEABC-8A6F-A344-E44B-21594341A6F5}"/>
                    </a:ext>
                  </a:extLst>
                </p14:cNvPr>
                <p14:cNvContentPartPr/>
                <p14:nvPr/>
              </p14:nvContentPartPr>
              <p14:xfrm>
                <a:off x="2931501" y="3957939"/>
                <a:ext cx="233280" cy="318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08EEABC-8A6F-A344-E44B-21594341A6F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922861" y="3948939"/>
                  <a:ext cx="2509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FC7D853-9D41-D6A5-D326-A8F3ADD51590}"/>
                    </a:ext>
                  </a:extLst>
                </p14:cNvPr>
                <p14:cNvContentPartPr/>
                <p14:nvPr/>
              </p14:nvContentPartPr>
              <p14:xfrm>
                <a:off x="2979381" y="4056939"/>
                <a:ext cx="462600" cy="347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FC7D853-9D41-D6A5-D326-A8F3ADD5159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70381" y="4048299"/>
                  <a:ext cx="4802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971F0E9-356F-6979-0CFC-28D8C7DD2EA2}"/>
                    </a:ext>
                  </a:extLst>
                </p14:cNvPr>
                <p14:cNvContentPartPr/>
                <p14:nvPr/>
              </p14:nvContentPartPr>
              <p14:xfrm>
                <a:off x="3096021" y="4054059"/>
                <a:ext cx="302760" cy="1954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971F0E9-356F-6979-0CFC-28D8C7DD2EA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087021" y="4045059"/>
                  <a:ext cx="3204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125579F-5B7F-42BE-DFBD-BCE3B82F0C1D}"/>
                    </a:ext>
                  </a:extLst>
                </p14:cNvPr>
                <p14:cNvContentPartPr/>
                <p14:nvPr/>
              </p14:nvContentPartPr>
              <p14:xfrm>
                <a:off x="1354341" y="4673259"/>
                <a:ext cx="220680" cy="185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125579F-5B7F-42BE-DFBD-BCE3B82F0C1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345701" y="4664619"/>
                  <a:ext cx="238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9D328D3-3737-8ED0-636C-33639E42927C}"/>
                    </a:ext>
                  </a:extLst>
                </p14:cNvPr>
                <p14:cNvContentPartPr/>
                <p14:nvPr/>
              </p14:nvContentPartPr>
              <p14:xfrm>
                <a:off x="1416261" y="4718259"/>
                <a:ext cx="465120" cy="413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9D328D3-3737-8ED0-636C-33639E42927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407261" y="4709619"/>
                  <a:ext cx="4827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9748995-205E-AA72-64EE-CD312EDD94EE}"/>
                    </a:ext>
                  </a:extLst>
                </p14:cNvPr>
                <p14:cNvContentPartPr/>
                <p14:nvPr/>
              </p14:nvContentPartPr>
              <p14:xfrm>
                <a:off x="1548741" y="4775499"/>
                <a:ext cx="331920" cy="274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9748995-205E-AA72-64EE-CD312EDD94E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540101" y="4766499"/>
                  <a:ext cx="3495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CFE3CEB-7D06-447E-ED08-E1C2BFE7B3F5}"/>
                    </a:ext>
                  </a:extLst>
                </p14:cNvPr>
                <p14:cNvContentPartPr/>
                <p14:nvPr/>
              </p14:nvContentPartPr>
              <p14:xfrm>
                <a:off x="2267301" y="4668939"/>
                <a:ext cx="469440" cy="3488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CFE3CEB-7D06-447E-ED08-E1C2BFE7B3F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258661" y="4660299"/>
                  <a:ext cx="487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EE7F371-1FA4-BDFD-8283-506B3FD49413}"/>
                    </a:ext>
                  </a:extLst>
                </p14:cNvPr>
                <p14:cNvContentPartPr/>
                <p14:nvPr/>
              </p14:nvContentPartPr>
              <p14:xfrm>
                <a:off x="2172621" y="4616019"/>
                <a:ext cx="282960" cy="107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EE7F371-1FA4-BDFD-8283-506B3FD4941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163981" y="4607379"/>
                  <a:ext cx="300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55EFDC4-B438-5B44-548B-38A9C3FF358C}"/>
                    </a:ext>
                  </a:extLst>
                </p14:cNvPr>
                <p14:cNvContentPartPr/>
                <p14:nvPr/>
              </p14:nvContentPartPr>
              <p14:xfrm>
                <a:off x="2630901" y="4793139"/>
                <a:ext cx="127080" cy="169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55EFDC4-B438-5B44-548B-38A9C3FF358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621901" y="4784139"/>
                  <a:ext cx="144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E96C46F-FD75-060D-C830-FC13DB5DA2DC}"/>
                    </a:ext>
                  </a:extLst>
                </p14:cNvPr>
                <p14:cNvContentPartPr/>
                <p14:nvPr/>
              </p14:nvContentPartPr>
              <p14:xfrm>
                <a:off x="2435781" y="4679739"/>
                <a:ext cx="242640" cy="1656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E96C46F-FD75-060D-C830-FC13DB5DA2D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427141" y="4671099"/>
                  <a:ext cx="260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055FEBD-284E-E29D-D245-9FBD532489CC}"/>
                    </a:ext>
                  </a:extLst>
                </p14:cNvPr>
                <p14:cNvContentPartPr/>
                <p14:nvPr/>
              </p14:nvContentPartPr>
              <p14:xfrm>
                <a:off x="3043101" y="4534659"/>
                <a:ext cx="170280" cy="125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055FEBD-284E-E29D-D245-9FBD532489C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034101" y="4526019"/>
                  <a:ext cx="1879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D009530-1CCF-3C2B-083A-CFDAAFA3DA92}"/>
                    </a:ext>
                  </a:extLst>
                </p14:cNvPr>
                <p14:cNvContentPartPr/>
                <p14:nvPr/>
              </p14:nvContentPartPr>
              <p14:xfrm>
                <a:off x="3121941" y="4566699"/>
                <a:ext cx="21240" cy="3553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D009530-1CCF-3C2B-083A-CFDAAFA3DA9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113301" y="4558059"/>
                  <a:ext cx="388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9B7A189-21AD-12C3-FEB3-221DDB90CC6A}"/>
                    </a:ext>
                  </a:extLst>
                </p14:cNvPr>
                <p14:cNvContentPartPr/>
                <p14:nvPr/>
              </p14:nvContentPartPr>
              <p14:xfrm>
                <a:off x="3157581" y="4786299"/>
                <a:ext cx="354240" cy="802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9B7A189-21AD-12C3-FEB3-221DDB90CC6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148941" y="4777659"/>
                  <a:ext cx="371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919F04C-CF55-7C19-C718-AB8173863FC4}"/>
                    </a:ext>
                  </a:extLst>
                </p14:cNvPr>
                <p14:cNvContentPartPr/>
                <p14:nvPr/>
              </p14:nvContentPartPr>
              <p14:xfrm>
                <a:off x="3166941" y="4572459"/>
                <a:ext cx="310680" cy="2361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919F04C-CF55-7C19-C718-AB8173863F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158301" y="4563819"/>
                  <a:ext cx="3283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8F0EF87-08FC-39F2-9FE2-F1CCFFBB4A8F}"/>
                    </a:ext>
                  </a:extLst>
                </p14:cNvPr>
                <p14:cNvContentPartPr/>
                <p14:nvPr/>
              </p14:nvContentPartPr>
              <p14:xfrm>
                <a:off x="1378821" y="5235579"/>
                <a:ext cx="232920" cy="173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8F0EF87-08FC-39F2-9FE2-F1CCFFBB4A8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370181" y="5226579"/>
                  <a:ext cx="250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0EC36FD-C123-FC36-B54E-807A9B3AED0A}"/>
                    </a:ext>
                  </a:extLst>
                </p14:cNvPr>
                <p14:cNvContentPartPr/>
                <p14:nvPr/>
              </p14:nvContentPartPr>
              <p14:xfrm>
                <a:off x="1497621" y="5238459"/>
                <a:ext cx="367200" cy="289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0EC36FD-C123-FC36-B54E-807A9B3AED0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488621" y="5229459"/>
                  <a:ext cx="3848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C00442F-6756-7423-802C-CDD33DDD459B}"/>
                    </a:ext>
                  </a:extLst>
                </p14:cNvPr>
                <p14:cNvContentPartPr/>
                <p14:nvPr/>
              </p14:nvContentPartPr>
              <p14:xfrm>
                <a:off x="1618581" y="5230899"/>
                <a:ext cx="258840" cy="190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C00442F-6756-7423-802C-CDD33DDD459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609581" y="5221899"/>
                  <a:ext cx="276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43CA49C-C693-EA7E-27AA-99ADF031FE43}"/>
                    </a:ext>
                  </a:extLst>
                </p14:cNvPr>
                <p14:cNvContentPartPr/>
                <p14:nvPr/>
              </p14:nvContentPartPr>
              <p14:xfrm>
                <a:off x="1828461" y="5176179"/>
                <a:ext cx="102600" cy="106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43CA49C-C693-EA7E-27AA-99ADF031FE4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19821" y="5167179"/>
                  <a:ext cx="120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8FD1F2C-0E0A-FCB0-9B3C-8819A3EE8747}"/>
                    </a:ext>
                  </a:extLst>
                </p14:cNvPr>
                <p14:cNvContentPartPr/>
                <p14:nvPr/>
              </p14:nvContentPartPr>
              <p14:xfrm>
                <a:off x="2262981" y="5221539"/>
                <a:ext cx="54720" cy="3052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8FD1F2C-0E0A-FCB0-9B3C-8819A3EE874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254341" y="5212899"/>
                  <a:ext cx="723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1850FD9-315C-92C6-3F79-26A3F7E19011}"/>
                    </a:ext>
                  </a:extLst>
                </p14:cNvPr>
                <p14:cNvContentPartPr/>
                <p14:nvPr/>
              </p14:nvContentPartPr>
              <p14:xfrm>
                <a:off x="2207541" y="5207139"/>
                <a:ext cx="154080" cy="113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1850FD9-315C-92C6-3F79-26A3F7E1901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198901" y="5198499"/>
                  <a:ext cx="171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F1B7146-61C4-6AA7-5A88-189D010D3A56}"/>
                    </a:ext>
                  </a:extLst>
                </p14:cNvPr>
                <p14:cNvContentPartPr/>
                <p14:nvPr/>
              </p14:nvContentPartPr>
              <p14:xfrm>
                <a:off x="2294301" y="5391459"/>
                <a:ext cx="416160" cy="1220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F1B7146-61C4-6AA7-5A88-189D010D3A5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285661" y="5382819"/>
                  <a:ext cx="433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139F0C1-0CEA-624C-83E4-455FECA607D5}"/>
                    </a:ext>
                  </a:extLst>
                </p14:cNvPr>
                <p14:cNvContentPartPr/>
                <p14:nvPr/>
              </p14:nvContentPartPr>
              <p14:xfrm>
                <a:off x="2605341" y="5310099"/>
                <a:ext cx="19800" cy="25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139F0C1-0CEA-624C-83E4-455FECA607D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596701" y="5301099"/>
                  <a:ext cx="374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5568AB2-D833-2B1C-786D-C0098163EE76}"/>
                    </a:ext>
                  </a:extLst>
                </p14:cNvPr>
                <p14:cNvContentPartPr/>
                <p14:nvPr/>
              </p14:nvContentPartPr>
              <p14:xfrm>
                <a:off x="2402301" y="5239899"/>
                <a:ext cx="313920" cy="227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5568AB2-D833-2B1C-786D-C0098163EE7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393301" y="5231259"/>
                  <a:ext cx="33156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11EA4540-55D5-324D-F9A1-6C8E64CECB88}"/>
              </a:ext>
            </a:extLst>
          </p:cNvPr>
          <p:cNvGrpSpPr/>
          <p:nvPr/>
        </p:nvGrpSpPr>
        <p:grpSpPr>
          <a:xfrm>
            <a:off x="3161541" y="5057739"/>
            <a:ext cx="456480" cy="345960"/>
            <a:chOff x="3161541" y="5057739"/>
            <a:chExt cx="45648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FE74456-1D5A-C71B-3A0B-136F35766CB4}"/>
                    </a:ext>
                  </a:extLst>
                </p14:cNvPr>
                <p14:cNvContentPartPr/>
                <p14:nvPr/>
              </p14:nvContentPartPr>
              <p14:xfrm>
                <a:off x="3161541" y="5058099"/>
                <a:ext cx="145440" cy="1494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FE74456-1D5A-C71B-3A0B-136F35766CB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152901" y="5049099"/>
                  <a:ext cx="1630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D49248A-0E92-A89F-7DA5-0BFBAAF0D8E3}"/>
                    </a:ext>
                  </a:extLst>
                </p14:cNvPr>
                <p14:cNvContentPartPr/>
                <p14:nvPr/>
              </p14:nvContentPartPr>
              <p14:xfrm>
                <a:off x="3211941" y="5057739"/>
                <a:ext cx="399240" cy="345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D49248A-0E92-A89F-7DA5-0BFBAAF0D8E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203301" y="5048739"/>
                  <a:ext cx="4168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D9677F1-3556-5CB6-6F65-1614ECAA6C63}"/>
                    </a:ext>
                  </a:extLst>
                </p14:cNvPr>
                <p14:cNvContentPartPr/>
                <p14:nvPr/>
              </p14:nvContentPartPr>
              <p14:xfrm>
                <a:off x="3238221" y="5075379"/>
                <a:ext cx="379800" cy="2527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D9677F1-3556-5CB6-6F65-1614ECAA6C6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229221" y="5066739"/>
                  <a:ext cx="39744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304AD668-33C6-5EF8-7FBB-979F145B6E45}"/>
              </a:ext>
            </a:extLst>
          </p:cNvPr>
          <p:cNvGrpSpPr/>
          <p:nvPr/>
        </p:nvGrpSpPr>
        <p:grpSpPr>
          <a:xfrm>
            <a:off x="2863821" y="3030939"/>
            <a:ext cx="3292560" cy="270000"/>
            <a:chOff x="2863821" y="3030939"/>
            <a:chExt cx="329256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1C81104-50CE-6EAA-AF39-86E5A4B0A12E}"/>
                    </a:ext>
                  </a:extLst>
                </p14:cNvPr>
                <p14:cNvContentPartPr/>
                <p14:nvPr/>
              </p14:nvContentPartPr>
              <p14:xfrm>
                <a:off x="2863821" y="3148299"/>
                <a:ext cx="178920" cy="147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1C81104-50CE-6EAA-AF39-86E5A4B0A12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854821" y="3139659"/>
                  <a:ext cx="1965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176C592-DE27-41DF-FA39-E68BA4B0CFAB}"/>
                    </a:ext>
                  </a:extLst>
                </p14:cNvPr>
                <p14:cNvContentPartPr/>
                <p14:nvPr/>
              </p14:nvContentPartPr>
              <p14:xfrm>
                <a:off x="3331101" y="3030939"/>
                <a:ext cx="47880" cy="209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176C592-DE27-41DF-FA39-E68BA4B0CFA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322461" y="3022299"/>
                  <a:ext cx="65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521628B-61E1-796E-5AA0-FD132AC32CB8}"/>
                    </a:ext>
                  </a:extLst>
                </p14:cNvPr>
                <p14:cNvContentPartPr/>
                <p14:nvPr/>
              </p14:nvContentPartPr>
              <p14:xfrm>
                <a:off x="3213381" y="3031659"/>
                <a:ext cx="208440" cy="360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521628B-61E1-796E-5AA0-FD132AC32CB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204741" y="3023019"/>
                  <a:ext cx="226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29B3013-C4F6-D488-E999-5EDCB8436DA0}"/>
                    </a:ext>
                  </a:extLst>
                </p14:cNvPr>
                <p14:cNvContentPartPr/>
                <p14:nvPr/>
              </p14:nvContentPartPr>
              <p14:xfrm>
                <a:off x="3370701" y="3113019"/>
                <a:ext cx="369360" cy="152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29B3013-C4F6-D488-E999-5EDCB8436DA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361701" y="3104379"/>
                  <a:ext cx="387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18497DB-2575-1D84-A931-A25226E7B6D2}"/>
                    </a:ext>
                  </a:extLst>
                </p14:cNvPr>
                <p14:cNvContentPartPr/>
                <p14:nvPr/>
              </p14:nvContentPartPr>
              <p14:xfrm>
                <a:off x="3956421" y="3141459"/>
                <a:ext cx="105840" cy="1490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18497DB-2575-1D84-A931-A25226E7B6D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947421" y="3132459"/>
                  <a:ext cx="123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A445862-3FCF-AD50-8A5F-45E870A9B184}"/>
                    </a:ext>
                  </a:extLst>
                </p14:cNvPr>
                <p14:cNvContentPartPr/>
                <p14:nvPr/>
              </p14:nvContentPartPr>
              <p14:xfrm>
                <a:off x="4076301" y="3129579"/>
                <a:ext cx="352080" cy="1396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A445862-3FCF-AD50-8A5F-45E870A9B18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067661" y="3120939"/>
                  <a:ext cx="369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88730CA-1D12-D147-7C75-D6EF8E18D31A}"/>
                    </a:ext>
                  </a:extLst>
                </p14:cNvPr>
                <p14:cNvContentPartPr/>
                <p14:nvPr/>
              </p14:nvContentPartPr>
              <p14:xfrm>
                <a:off x="4458621" y="3111579"/>
                <a:ext cx="91080" cy="167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88730CA-1D12-D147-7C75-D6EF8E18D31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449981" y="3102939"/>
                  <a:ext cx="108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98E9875-21B2-ABFD-980E-5A73A798F1E2}"/>
                    </a:ext>
                  </a:extLst>
                </p14:cNvPr>
                <p14:cNvContentPartPr/>
                <p14:nvPr/>
              </p14:nvContentPartPr>
              <p14:xfrm>
                <a:off x="4628901" y="3208059"/>
                <a:ext cx="4320" cy="68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98E9875-21B2-ABFD-980E-5A73A798F1E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619901" y="3199059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3E723D8-DB37-D331-23B7-1B25DCACBECD}"/>
                    </a:ext>
                  </a:extLst>
                </p14:cNvPr>
                <p14:cNvContentPartPr/>
                <p14:nvPr/>
              </p14:nvContentPartPr>
              <p14:xfrm>
                <a:off x="4793781" y="3137499"/>
                <a:ext cx="260640" cy="1472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3E723D8-DB37-D331-23B7-1B25DCACBEC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785141" y="3128499"/>
                  <a:ext cx="278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C8DD1AA-4151-332A-F168-F64BCBDB6218}"/>
                    </a:ext>
                  </a:extLst>
                </p14:cNvPr>
                <p14:cNvContentPartPr/>
                <p14:nvPr/>
              </p14:nvContentPartPr>
              <p14:xfrm>
                <a:off x="5075661" y="3132459"/>
                <a:ext cx="309960" cy="1519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C8DD1AA-4151-332A-F168-F64BCBDB621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067021" y="3123819"/>
                  <a:ext cx="327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1F13015-668F-2FA7-ECF5-88A98CBC4BE4}"/>
                    </a:ext>
                  </a:extLst>
                </p14:cNvPr>
                <p14:cNvContentPartPr/>
                <p14:nvPr/>
              </p14:nvContentPartPr>
              <p14:xfrm>
                <a:off x="5540421" y="3045699"/>
                <a:ext cx="9720" cy="2552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1F13015-668F-2FA7-ECF5-88A98CBC4BE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531421" y="3037059"/>
                  <a:ext cx="273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CD14A11-50B5-EFCD-DE33-46086B8B5C15}"/>
                    </a:ext>
                  </a:extLst>
                </p14:cNvPr>
                <p14:cNvContentPartPr/>
                <p14:nvPr/>
              </p14:nvContentPartPr>
              <p14:xfrm>
                <a:off x="5497941" y="3132459"/>
                <a:ext cx="658440" cy="1216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CD14A11-50B5-EFCD-DE33-46086B8B5C1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489301" y="3123819"/>
                  <a:ext cx="676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C6AA5A1-A153-1FD2-ECA6-5A20DF74DF17}"/>
                    </a:ext>
                  </a:extLst>
                </p14:cNvPr>
                <p14:cNvContentPartPr/>
                <p14:nvPr/>
              </p14:nvContentPartPr>
              <p14:xfrm>
                <a:off x="5631141" y="3057579"/>
                <a:ext cx="4680" cy="140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C6AA5A1-A153-1FD2-ECA6-5A20DF74DF1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622141" y="3048579"/>
                  <a:ext cx="22320" cy="31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770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777</TotalTime>
  <Words>847</Words>
  <Application>Microsoft Office PowerPoint</Application>
  <PresentationFormat>Widescreen</PresentationFormat>
  <Paragraphs>163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-apple-system</vt:lpstr>
      <vt:lpstr>Arial</vt:lpstr>
      <vt:lpstr>Calibri</vt:lpstr>
      <vt:lpstr>Lucida Console</vt:lpstr>
      <vt:lpstr>Lucida Sans Typewriter</vt:lpstr>
      <vt:lpstr>Source Sans Pro</vt:lpstr>
      <vt:lpstr>Source Sans Pro </vt:lpstr>
      <vt:lpstr>Wingdings</vt:lpstr>
      <vt:lpstr>1_FunkyShapesVTI</vt:lpstr>
      <vt:lpstr>Data Visualization with  R </vt:lpstr>
      <vt:lpstr>Hi, I am Jasleen!</vt:lpstr>
      <vt:lpstr>Agenda</vt:lpstr>
      <vt:lpstr>Visualizing Proportions</vt:lpstr>
      <vt:lpstr>Let’s look at some code!</vt:lpstr>
      <vt:lpstr>Let’s look at some code!</vt:lpstr>
      <vt:lpstr>Let’s look at some code!</vt:lpstr>
      <vt:lpstr>Let’s look at some code!</vt:lpstr>
      <vt:lpstr>Visualizing Relationships</vt:lpstr>
      <vt:lpstr>Visualizing Relationships</vt:lpstr>
      <vt:lpstr>Let’s look at some code!</vt:lpstr>
      <vt:lpstr>Let’s look at some code!</vt:lpstr>
      <vt:lpstr>Let’s look at some code!</vt:lpstr>
      <vt:lpstr>Let’s look at some code!</vt:lpstr>
      <vt:lpstr>Making Meaningful Visualizations</vt:lpstr>
      <vt:lpstr>Making Meaningful Visualizations</vt:lpstr>
      <vt:lpstr>Making Meaningful Visualizations</vt:lpstr>
      <vt:lpstr>Simple Guide for Visualizations</vt:lpstr>
      <vt:lpstr>-Charticulator -Esquisse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Vidushi Gupta</dc:creator>
  <cp:lastModifiedBy>Jasleen Sondhi</cp:lastModifiedBy>
  <cp:revision>22</cp:revision>
  <dcterms:created xsi:type="dcterms:W3CDTF">2022-07-28T07:57:11Z</dcterms:created>
  <dcterms:modified xsi:type="dcterms:W3CDTF">2022-08-13T11:57:56Z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